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9" r:id="rId2"/>
    <p:sldId id="273" r:id="rId3"/>
    <p:sldId id="260" r:id="rId4"/>
    <p:sldId id="341" r:id="rId5"/>
    <p:sldId id="340" r:id="rId6"/>
    <p:sldId id="343" r:id="rId7"/>
    <p:sldId id="269" r:id="rId8"/>
    <p:sldId id="344" r:id="rId9"/>
    <p:sldId id="346" r:id="rId10"/>
    <p:sldId id="332" r:id="rId11"/>
    <p:sldId id="333" r:id="rId12"/>
    <p:sldId id="335" r:id="rId13"/>
    <p:sldId id="336" r:id="rId14"/>
    <p:sldId id="337" r:id="rId15"/>
    <p:sldId id="334" r:id="rId16"/>
    <p:sldId id="338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271" r:id="rId49"/>
    <p:sldId id="345" r:id="rId50"/>
    <p:sldId id="347" r:id="rId51"/>
    <p:sldId id="348" r:id="rId52"/>
    <p:sldId id="292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F8100"/>
    <a:srgbClr val="FD97B5"/>
    <a:srgbClr val="EB6F57"/>
    <a:srgbClr val="DB9192"/>
    <a:srgbClr val="007BCF"/>
    <a:srgbClr val="DD7A8F"/>
    <a:srgbClr val="FFB421"/>
    <a:srgbClr val="00DEAF"/>
    <a:srgbClr val="EBD9A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4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41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4D738-1E8D-4800-9552-07D3493A7615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92448-55E9-4F02-B777-FF4E00D64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37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978BA6-514E-4CE9-BE3C-F0DEBE4EAD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22496B-A040-44CB-ACDB-E157F4B88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E137B9-DCE1-461C-BA6E-B474B7B17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88541-4153-48B5-A5DC-6BD691CB76D9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39F8DC-9622-4941-B40D-8703A0803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DBA68B-EF93-43CD-A0C7-03D80D62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9609-65E6-4C15-B839-585EDB2FC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015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B8A8B8-0D79-46F0-AAB4-8B180412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144552-EEC9-46BE-BC98-8BB23CDA9C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81DE79-036D-451A-B7EC-56E0CE5C0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AE7BAD-D59D-442B-962A-B6D862B44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88541-4153-48B5-A5DC-6BD691CB76D9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1DFAD2-CE9D-4711-A9CA-F3E18DCE7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91B2C4-8600-459A-9A20-CFCF419DF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9609-65E6-4C15-B839-585EDB2FC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27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7B9353-640E-48AD-8C38-59961CC1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510410-06CD-49EE-91B0-043FA05DEB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88C597-2F70-4E6E-8C29-3285056E0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88541-4153-48B5-A5DC-6BD691CB76D9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FEB3F1-FD72-4B99-8847-6296370CC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BE5838-DBC0-4E51-9384-C1E7A8639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9609-65E6-4C15-B839-585EDB2FC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859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C6B753E-52E8-4847-8422-CE2317644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46BFF6-E5DB-4AB6-A42C-7F797FBEE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B8DE51-94B3-4BB0-882E-2B7598DF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88541-4153-48B5-A5DC-6BD691CB76D9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DC8A66-ADD9-415F-B2AC-F949324B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F3F591-F027-448D-811A-492FECF9F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9609-65E6-4C15-B839-585EDB2FC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96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A3167-29A2-4908-A306-55371EE7D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5A99BE-68E6-4139-80D8-EAACF6675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BF13B3-277B-49F5-9ED0-5437F8528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88541-4153-48B5-A5DC-6BD691CB76D9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1217C4-4DC4-4DDF-8E38-5E77B9136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5C1D22-D6DF-4100-921B-D72D4EB5D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9609-65E6-4C15-B839-585EDB2FC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587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31998F-2DC0-43CE-ADA8-5696427B9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17751D-60D2-4203-B16B-1948BF042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CCEC58-AFF5-411D-90EC-5569A8D5E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88541-4153-48B5-A5DC-6BD691CB76D9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125BF6-478A-4802-A13B-5F9397CE2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FF5781-1340-46BB-AFE2-9CCE2B0C2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9609-65E6-4C15-B839-585EDB2FC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16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77335-F02F-4C09-8CED-414D3F7EE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ABD5F-E66D-4D1C-B685-FD51FF0262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1FECCF-6A43-4FCE-A953-6854F3016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36709F-91F6-464D-84C3-B79AD7652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88541-4153-48B5-A5DC-6BD691CB76D9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F518CE-4E38-48C3-8E24-8F74B8BD6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0B44B7-F2DE-4459-B70E-F45FAEB5A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9609-65E6-4C15-B839-585EDB2FC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668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B6A3DA-CFA6-430B-BE5D-4A1BB7C74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80781F-2597-43F0-87F6-50EF3F6F9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3CC8DE-3BCE-465B-ACA7-9BF733A4E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576605-F9D9-4FB5-81C2-ACA148B9C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621C03-F455-472B-A086-FBD114949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3AB645-1EEC-4F6F-8782-671A8A5E0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88541-4153-48B5-A5DC-6BD691CB76D9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D7FA57-B248-4154-9447-CAACE3842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567219-0F15-4AD9-B616-D84859B84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9609-65E6-4C15-B839-585EDB2FC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48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262C0-2EFC-45C8-B34B-23FC8B059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B402D0-EE35-484D-87D2-26BEC3D73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88541-4153-48B5-A5DC-6BD691CB76D9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38078C-59AC-4B66-96BB-32E0AA030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C08E5C-BCB4-4949-832A-36E11F15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9609-65E6-4C15-B839-585EDB2FC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33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262896E-2724-49DE-8CAC-6A6E256FD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88541-4153-48B5-A5DC-6BD691CB76D9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0138256-AE58-4E35-8925-914B948DF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434589-6BAC-4B24-B12E-48581B5BA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9609-65E6-4C15-B839-585EDB2FC81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104C5-0CFA-40F5-AA47-6519CBF61F65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727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F68318F-0A44-4335-8342-378E596F84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E5D221B-0F9C-4479-8332-7BE8467009AF}"/>
              </a:ext>
            </a:extLst>
          </p:cNvPr>
          <p:cNvSpPr/>
          <p:nvPr userDrawn="1"/>
        </p:nvSpPr>
        <p:spPr>
          <a:xfrm>
            <a:off x="292100" y="279400"/>
            <a:ext cx="11607800" cy="631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262896E-2724-49DE-8CAC-6A6E256FD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88541-4153-48B5-A5DC-6BD691CB76D9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0138256-AE58-4E35-8925-914B948DF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434589-6BAC-4B24-B12E-48581B5BA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9609-65E6-4C15-B839-585EDB2FC81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104C5-0CFA-40F5-AA47-6519CBF61F65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13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7A359-B7E7-4DB0-9CDA-ED425FC81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5CEFB-E540-4DC7-9E67-C709D3DAD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57DCFE-1C9C-4DC2-B28C-4EE787CC5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23C567-39AE-4D31-A83D-8CF5FAA2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88541-4153-48B5-A5DC-6BD691CB76D9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D3A6E5-3D7E-43D7-B0FF-78BB3F330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58F0DA-787A-4A51-BCA2-0285ADB32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9609-65E6-4C15-B839-585EDB2FC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644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E95890-EBFC-4894-9765-CE40A2CEE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9E5A3A-C5FB-4300-B695-626F9167A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9ED59E-40FD-443F-8BCF-49BF9A1820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88541-4153-48B5-A5DC-6BD691CB76D9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4EC17D-5FAB-4AE0-902F-912E6340F4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D854D8-331C-4624-8C9A-8EF3DD748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09609-65E6-4C15-B839-585EDB2FC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099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1BBD98-906C-43FA-BF12-B6AE841DDD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6B3CB8F-D9EF-4BC1-8F4A-34FC9EC529F1}"/>
              </a:ext>
            </a:extLst>
          </p:cNvPr>
          <p:cNvSpPr/>
          <p:nvPr/>
        </p:nvSpPr>
        <p:spPr>
          <a:xfrm>
            <a:off x="90435" y="124233"/>
            <a:ext cx="11956225" cy="6609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EDD91-F72A-4E26-BE4B-70F45D1338BB}"/>
              </a:ext>
            </a:extLst>
          </p:cNvPr>
          <p:cNvSpPr txBox="1"/>
          <p:nvPr/>
        </p:nvSpPr>
        <p:spPr>
          <a:xfrm>
            <a:off x="701752" y="1828800"/>
            <a:ext cx="350384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spc="-300" dirty="0">
                <a:solidFill>
                  <a:schemeClr val="accent6"/>
                </a:solidFill>
              </a:rPr>
              <a:t>O</a:t>
            </a:r>
            <a:r>
              <a:rPr lang="en-US" altLang="ko-KR" sz="4800" spc="-300" dirty="0">
                <a:solidFill>
                  <a:schemeClr val="accent2"/>
                </a:solidFill>
              </a:rPr>
              <a:t>A</a:t>
            </a:r>
            <a:r>
              <a:rPr lang="en-US" altLang="ko-KR" sz="4800" spc="-300" dirty="0">
                <a:solidFill>
                  <a:schemeClr val="accent4"/>
                </a:solidFill>
              </a:rPr>
              <a:t>I</a:t>
            </a:r>
            <a:r>
              <a:rPr lang="ko-KR" altLang="en-US" sz="4800" spc="-300" dirty="0">
                <a:solidFill>
                  <a:schemeClr val="bg1"/>
                </a:solidFill>
              </a:rPr>
              <a:t> </a:t>
            </a:r>
            <a:r>
              <a:rPr lang="en-US" altLang="ko-KR" sz="4800" spc="-3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  <a:r>
              <a:rPr lang="ko-KR" altLang="en-US" sz="4800" spc="-300" dirty="0">
                <a:solidFill>
                  <a:srgbClr val="DD7A8F"/>
                </a:solidFill>
              </a:rPr>
              <a:t> </a:t>
            </a:r>
            <a:r>
              <a:rPr lang="en-US" altLang="ko-KR" sz="4800" spc="-300" dirty="0">
                <a:solidFill>
                  <a:srgbClr val="DD7A8F"/>
                </a:solidFill>
              </a:rPr>
              <a:t>GAME</a:t>
            </a:r>
            <a:r>
              <a:rPr lang="en-US" altLang="ko-KR" sz="4800" spc="-300" dirty="0">
                <a:solidFill>
                  <a:schemeClr val="bg1"/>
                </a:solidFill>
              </a:rPr>
              <a:t>.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82B48A9-3F7E-4CF6-A58D-F7FEFFFC48F5}"/>
              </a:ext>
            </a:extLst>
          </p:cNvPr>
          <p:cNvCxnSpPr/>
          <p:nvPr/>
        </p:nvCxnSpPr>
        <p:spPr>
          <a:xfrm>
            <a:off x="382772" y="2764465"/>
            <a:ext cx="429555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EB5FC8-19C8-4D00-B002-C0116952FFC2}"/>
              </a:ext>
            </a:extLst>
          </p:cNvPr>
          <p:cNvSpPr txBox="1"/>
          <p:nvPr/>
        </p:nvSpPr>
        <p:spPr>
          <a:xfrm>
            <a:off x="955838" y="2847868"/>
            <a:ext cx="29956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pc="-300" dirty="0"/>
              <a:t>문제원형 실습   프로젝트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F4D4910-5064-4365-B9C1-A1F7902F1831}"/>
              </a:ext>
            </a:extLst>
          </p:cNvPr>
          <p:cNvCxnSpPr>
            <a:cxnSpLocks/>
          </p:cNvCxnSpPr>
          <p:nvPr/>
        </p:nvCxnSpPr>
        <p:spPr>
          <a:xfrm>
            <a:off x="606056" y="1754369"/>
            <a:ext cx="0" cy="127816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AE6C81D-0A2C-4D5F-BEA2-107452B3A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199" y="124233"/>
            <a:ext cx="7279462" cy="66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926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22044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테이블 정의서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F58777-59B2-4C5A-9E04-BA81A8EF8915}"/>
              </a:ext>
            </a:extLst>
          </p:cNvPr>
          <p:cNvSpPr txBox="1"/>
          <p:nvPr/>
        </p:nvSpPr>
        <p:spPr>
          <a:xfrm>
            <a:off x="808528" y="608951"/>
            <a:ext cx="2194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웹 구축을 위한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테이블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3" y="1117032"/>
            <a:ext cx="10814539" cy="4923285"/>
          </a:xfrm>
          <a:prstGeom prst="rect">
            <a:avLst/>
          </a:prstGeom>
        </p:spPr>
      </p:pic>
      <p:sp>
        <p:nvSpPr>
          <p:cNvPr id="138" name="직사각형 137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682153" y="6075485"/>
            <a:ext cx="505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https://www.erdcloud.com/d/xG83wrBtFwj7Nwrdy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715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E389764-5B27-4EE0-B53E-E21146B55E9E}"/>
              </a:ext>
            </a:extLst>
          </p:cNvPr>
          <p:cNvSpPr/>
          <p:nvPr/>
        </p:nvSpPr>
        <p:spPr>
          <a:xfrm>
            <a:off x="536266" y="1511682"/>
            <a:ext cx="11045671" cy="48386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8D7C94-4E5C-4A94-B68C-52B83AA3244E}"/>
              </a:ext>
            </a:extLst>
          </p:cNvPr>
          <p:cNvGraphicFramePr>
            <a:graphicFrameLocks noGrp="1"/>
          </p:cNvGraphicFramePr>
          <p:nvPr/>
        </p:nvGraphicFramePr>
        <p:xfrm>
          <a:off x="536573" y="1069849"/>
          <a:ext cx="11045364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58284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9187080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Table Name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USERS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62" y="1532638"/>
            <a:ext cx="1788332" cy="48267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894" y="2295903"/>
            <a:ext cx="7503187" cy="3584198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F6D1A175-320D-E441-BC7E-9AB5769419FF}"/>
              </a:ext>
            </a:extLst>
          </p:cNvPr>
          <p:cNvSpPr/>
          <p:nvPr/>
        </p:nvSpPr>
        <p:spPr>
          <a:xfrm>
            <a:off x="808528" y="5247582"/>
            <a:ext cx="1589866" cy="11027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연결선 24">
            <a:extLst>
              <a:ext uri="{FF2B5EF4-FFF2-40B4-BE49-F238E27FC236}">
                <a16:creationId xmlns:a16="http://schemas.microsoft.com/office/drawing/2014/main" id="{EF39AC11-8979-A447-ABE9-CFF4F962386D}"/>
              </a:ext>
            </a:extLst>
          </p:cNvPr>
          <p:cNvCxnSpPr>
            <a:cxnSpLocks/>
          </p:cNvCxnSpPr>
          <p:nvPr/>
        </p:nvCxnSpPr>
        <p:spPr>
          <a:xfrm flipV="1">
            <a:off x="2466867" y="2505808"/>
            <a:ext cx="0" cy="291239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직선 연결선 24">
            <a:extLst>
              <a:ext uri="{FF2B5EF4-FFF2-40B4-BE49-F238E27FC236}">
                <a16:creationId xmlns:a16="http://schemas.microsoft.com/office/drawing/2014/main" id="{B53CA11B-8718-A043-A923-A690A5D14218}"/>
              </a:ext>
            </a:extLst>
          </p:cNvPr>
          <p:cNvCxnSpPr>
            <a:cxnSpLocks/>
          </p:cNvCxnSpPr>
          <p:nvPr/>
        </p:nvCxnSpPr>
        <p:spPr>
          <a:xfrm flipH="1">
            <a:off x="2107047" y="5418198"/>
            <a:ext cx="359820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0FBC7D9-9685-47C2-B8DA-BE0398E983C8}"/>
              </a:ext>
            </a:extLst>
          </p:cNvPr>
          <p:cNvCxnSpPr>
            <a:cxnSpLocks/>
          </p:cNvCxnSpPr>
          <p:nvPr/>
        </p:nvCxnSpPr>
        <p:spPr>
          <a:xfrm>
            <a:off x="2490129" y="2505808"/>
            <a:ext cx="507088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3008894" y="2731904"/>
            <a:ext cx="7580729" cy="408223"/>
          </a:xfrm>
          <a:prstGeom prst="roundRect">
            <a:avLst/>
          </a:prstGeom>
          <a:noFill/>
          <a:ln w="38100">
            <a:solidFill>
              <a:srgbClr val="FF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 flipH="1">
            <a:off x="10677818" y="2705182"/>
            <a:ext cx="61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3"/>
                </a:solidFill>
              </a:rPr>
              <a:t>PK</a:t>
            </a:r>
            <a:endParaRPr lang="ko-KR" altLang="en-US" sz="2400" b="1" dirty="0">
              <a:solidFill>
                <a:schemeClr val="accent3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96D39-A1D3-4296-ADB6-D346866E9CD0}"/>
              </a:ext>
            </a:extLst>
          </p:cNvPr>
          <p:cNvSpPr txBox="1"/>
          <p:nvPr/>
        </p:nvSpPr>
        <p:spPr>
          <a:xfrm>
            <a:off x="808528" y="84632"/>
            <a:ext cx="22044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테이블 정의서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6DE671-58C3-4719-BE2A-C985EF898F5C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AD8B98-4DE6-4C9D-BE59-19981041C153}"/>
              </a:ext>
            </a:extLst>
          </p:cNvPr>
          <p:cNvSpPr txBox="1"/>
          <p:nvPr/>
        </p:nvSpPr>
        <p:spPr>
          <a:xfrm>
            <a:off x="808528" y="608951"/>
            <a:ext cx="2194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웹 구축을 위한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테이블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562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0A9E7C-5E34-475B-843E-E08F2C04E75A}"/>
              </a:ext>
            </a:extLst>
          </p:cNvPr>
          <p:cNvSpPr/>
          <p:nvPr/>
        </p:nvSpPr>
        <p:spPr>
          <a:xfrm>
            <a:off x="536266" y="1511682"/>
            <a:ext cx="11045671" cy="48386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62" y="1532638"/>
            <a:ext cx="1788332" cy="48267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14" y="2319094"/>
            <a:ext cx="8413503" cy="226517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D1A175-320D-E441-BC7E-9AB5769419FF}"/>
              </a:ext>
            </a:extLst>
          </p:cNvPr>
          <p:cNvSpPr/>
          <p:nvPr/>
        </p:nvSpPr>
        <p:spPr>
          <a:xfrm>
            <a:off x="825444" y="1907930"/>
            <a:ext cx="1542264" cy="59787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0FBC7D9-9685-47C2-B8DA-BE0398E983C8}"/>
              </a:ext>
            </a:extLst>
          </p:cNvPr>
          <p:cNvCxnSpPr>
            <a:cxnSpLocks/>
          </p:cNvCxnSpPr>
          <p:nvPr/>
        </p:nvCxnSpPr>
        <p:spPr>
          <a:xfrm>
            <a:off x="2233246" y="2505808"/>
            <a:ext cx="763971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5" name="표 2">
            <a:extLst>
              <a:ext uri="{FF2B5EF4-FFF2-40B4-BE49-F238E27FC236}">
                <a16:creationId xmlns:a16="http://schemas.microsoft.com/office/drawing/2014/main" id="{7F54E497-341C-4222-A797-D3A80DBFE362}"/>
              </a:ext>
            </a:extLst>
          </p:cNvPr>
          <p:cNvGraphicFramePr>
            <a:graphicFrameLocks noGrp="1"/>
          </p:cNvGraphicFramePr>
          <p:nvPr/>
        </p:nvGraphicFramePr>
        <p:xfrm>
          <a:off x="536573" y="1069849"/>
          <a:ext cx="11045364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58284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9187080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Table Name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ADMINS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27" name="모서리가 둥근 직사각형 17">
            <a:extLst>
              <a:ext uri="{FF2B5EF4-FFF2-40B4-BE49-F238E27FC236}">
                <a16:creationId xmlns:a16="http://schemas.microsoft.com/office/drawing/2014/main" id="{21025AC6-8888-4345-9E36-1BED2B3E86CC}"/>
              </a:ext>
            </a:extLst>
          </p:cNvPr>
          <p:cNvSpPr/>
          <p:nvPr/>
        </p:nvSpPr>
        <p:spPr>
          <a:xfrm>
            <a:off x="2896154" y="2820513"/>
            <a:ext cx="8188023" cy="408223"/>
          </a:xfrm>
          <a:prstGeom prst="roundRect">
            <a:avLst/>
          </a:prstGeom>
          <a:noFill/>
          <a:ln w="38100">
            <a:solidFill>
              <a:srgbClr val="FF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EC4632-8D77-419F-89B4-562D76390853}"/>
              </a:ext>
            </a:extLst>
          </p:cNvPr>
          <p:cNvSpPr txBox="1"/>
          <p:nvPr/>
        </p:nvSpPr>
        <p:spPr>
          <a:xfrm flipH="1">
            <a:off x="11045233" y="2731904"/>
            <a:ext cx="61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3"/>
                </a:solidFill>
              </a:rPr>
              <a:t>PK</a:t>
            </a:r>
            <a:endParaRPr lang="ko-KR" altLang="en-US" sz="2400" b="1" dirty="0">
              <a:solidFill>
                <a:schemeClr val="accent3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58BEA6-B094-4C19-A646-63BED0775BB4}"/>
              </a:ext>
            </a:extLst>
          </p:cNvPr>
          <p:cNvSpPr txBox="1"/>
          <p:nvPr/>
        </p:nvSpPr>
        <p:spPr>
          <a:xfrm>
            <a:off x="808528" y="84632"/>
            <a:ext cx="22044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테이블 정의서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F806EF-EB74-433B-91EC-8EEEF86EFBA7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8765BF-7273-4D55-BC42-8E56D3B6B290}"/>
              </a:ext>
            </a:extLst>
          </p:cNvPr>
          <p:cNvSpPr txBox="1"/>
          <p:nvPr/>
        </p:nvSpPr>
        <p:spPr>
          <a:xfrm>
            <a:off x="808528" y="608951"/>
            <a:ext cx="2194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웹 구축을 위한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테이블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458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E08B452E-CC66-4D6A-A565-D200D2E4A4BD}"/>
              </a:ext>
            </a:extLst>
          </p:cNvPr>
          <p:cNvSpPr/>
          <p:nvPr/>
        </p:nvSpPr>
        <p:spPr>
          <a:xfrm>
            <a:off x="536266" y="1511682"/>
            <a:ext cx="11045671" cy="48386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8D7C94-4E5C-4A94-B68C-52B83AA3244E}"/>
              </a:ext>
            </a:extLst>
          </p:cNvPr>
          <p:cNvGraphicFramePr>
            <a:graphicFrameLocks noGrp="1"/>
          </p:cNvGraphicFramePr>
          <p:nvPr/>
        </p:nvGraphicFramePr>
        <p:xfrm>
          <a:off x="536573" y="1069849"/>
          <a:ext cx="11045364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9576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9195788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Table Name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RANKING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62" y="1532638"/>
            <a:ext cx="1788332" cy="48267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898" y="2861952"/>
            <a:ext cx="7709497" cy="168391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D1A175-320D-E441-BC7E-9AB5769419FF}"/>
              </a:ext>
            </a:extLst>
          </p:cNvPr>
          <p:cNvSpPr/>
          <p:nvPr/>
        </p:nvSpPr>
        <p:spPr>
          <a:xfrm>
            <a:off x="808528" y="4774223"/>
            <a:ext cx="1589866" cy="49237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24">
            <a:extLst>
              <a:ext uri="{FF2B5EF4-FFF2-40B4-BE49-F238E27FC236}">
                <a16:creationId xmlns:a16="http://schemas.microsoft.com/office/drawing/2014/main" id="{EF39AC11-8979-A447-ABE9-CFF4F962386D}"/>
              </a:ext>
            </a:extLst>
          </p:cNvPr>
          <p:cNvCxnSpPr>
            <a:cxnSpLocks/>
          </p:cNvCxnSpPr>
          <p:nvPr/>
        </p:nvCxnSpPr>
        <p:spPr>
          <a:xfrm flipV="1">
            <a:off x="2466867" y="2927838"/>
            <a:ext cx="0" cy="1965565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연결선 24">
            <a:extLst>
              <a:ext uri="{FF2B5EF4-FFF2-40B4-BE49-F238E27FC236}">
                <a16:creationId xmlns:a16="http://schemas.microsoft.com/office/drawing/2014/main" id="{B53CA11B-8718-A043-A923-A690A5D14218}"/>
              </a:ext>
            </a:extLst>
          </p:cNvPr>
          <p:cNvCxnSpPr>
            <a:cxnSpLocks/>
          </p:cNvCxnSpPr>
          <p:nvPr/>
        </p:nvCxnSpPr>
        <p:spPr>
          <a:xfrm flipH="1">
            <a:off x="2107047" y="4893402"/>
            <a:ext cx="359820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0FBC7D9-9685-47C2-B8DA-BE0398E983C8}"/>
              </a:ext>
            </a:extLst>
          </p:cNvPr>
          <p:cNvCxnSpPr>
            <a:cxnSpLocks/>
          </p:cNvCxnSpPr>
          <p:nvPr/>
        </p:nvCxnSpPr>
        <p:spPr>
          <a:xfrm>
            <a:off x="2481810" y="2930581"/>
            <a:ext cx="507088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모서리가 둥근 직사각형 17">
            <a:extLst>
              <a:ext uri="{FF2B5EF4-FFF2-40B4-BE49-F238E27FC236}">
                <a16:creationId xmlns:a16="http://schemas.microsoft.com/office/drawing/2014/main" id="{CED36F83-41A1-48A6-890E-012A0BE06723}"/>
              </a:ext>
            </a:extLst>
          </p:cNvPr>
          <p:cNvSpPr/>
          <p:nvPr/>
        </p:nvSpPr>
        <p:spPr>
          <a:xfrm>
            <a:off x="3130814" y="3327369"/>
            <a:ext cx="7580729" cy="408223"/>
          </a:xfrm>
          <a:prstGeom prst="roundRect">
            <a:avLst/>
          </a:prstGeom>
          <a:noFill/>
          <a:ln w="38100">
            <a:solidFill>
              <a:srgbClr val="FF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307800-E600-407F-B0F9-BD4048204367}"/>
              </a:ext>
            </a:extLst>
          </p:cNvPr>
          <p:cNvSpPr txBox="1"/>
          <p:nvPr/>
        </p:nvSpPr>
        <p:spPr>
          <a:xfrm flipH="1">
            <a:off x="10799738" y="3300647"/>
            <a:ext cx="61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3"/>
                </a:solidFill>
              </a:rPr>
              <a:t>PK</a:t>
            </a:r>
            <a:endParaRPr lang="ko-KR" altLang="en-US" sz="2400" b="1" dirty="0">
              <a:solidFill>
                <a:schemeClr val="accent3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83A19D-CFE4-417E-A85F-93DBBE40E1B9}"/>
              </a:ext>
            </a:extLst>
          </p:cNvPr>
          <p:cNvSpPr txBox="1"/>
          <p:nvPr/>
        </p:nvSpPr>
        <p:spPr>
          <a:xfrm>
            <a:off x="808528" y="84632"/>
            <a:ext cx="22044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테이블 정의서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E69550-1F94-4D0B-A467-6C840AC70D5D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29B889-FAA0-488E-84F8-38ECE320CFD8}"/>
              </a:ext>
            </a:extLst>
          </p:cNvPr>
          <p:cNvSpPr txBox="1"/>
          <p:nvPr/>
        </p:nvSpPr>
        <p:spPr>
          <a:xfrm>
            <a:off x="808528" y="608951"/>
            <a:ext cx="2194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웹 구축을 위한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테이블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709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90F8A7-A777-4A12-A5CC-89B9012A1884}"/>
              </a:ext>
            </a:extLst>
          </p:cNvPr>
          <p:cNvSpPr/>
          <p:nvPr/>
        </p:nvSpPr>
        <p:spPr>
          <a:xfrm>
            <a:off x="536266" y="1511682"/>
            <a:ext cx="11045671" cy="48386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62" y="1532638"/>
            <a:ext cx="1788332" cy="48267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327" y="2381461"/>
            <a:ext cx="7963935" cy="256500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D1A175-320D-E441-BC7E-9AB5769419FF}"/>
              </a:ext>
            </a:extLst>
          </p:cNvPr>
          <p:cNvSpPr/>
          <p:nvPr/>
        </p:nvSpPr>
        <p:spPr>
          <a:xfrm>
            <a:off x="808528" y="2505809"/>
            <a:ext cx="1589866" cy="7033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0FBC7D9-9685-47C2-B8DA-BE0398E983C8}"/>
              </a:ext>
            </a:extLst>
          </p:cNvPr>
          <p:cNvCxnSpPr>
            <a:cxnSpLocks/>
          </p:cNvCxnSpPr>
          <p:nvPr/>
        </p:nvCxnSpPr>
        <p:spPr>
          <a:xfrm flipV="1">
            <a:off x="2233246" y="2505808"/>
            <a:ext cx="763971" cy="1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9" name="표 2">
            <a:extLst>
              <a:ext uri="{FF2B5EF4-FFF2-40B4-BE49-F238E27FC236}">
                <a16:creationId xmlns:a16="http://schemas.microsoft.com/office/drawing/2014/main" id="{0E4D2544-CF41-4AE4-812D-B9D82F4377EF}"/>
              </a:ext>
            </a:extLst>
          </p:cNvPr>
          <p:cNvGraphicFramePr>
            <a:graphicFrameLocks noGrp="1"/>
          </p:cNvGraphicFramePr>
          <p:nvPr/>
        </p:nvGraphicFramePr>
        <p:xfrm>
          <a:off x="536573" y="1069849"/>
          <a:ext cx="11045364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58284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9187080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Table Name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BOARD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32" name="모서리가 둥근 직사각형 17">
            <a:extLst>
              <a:ext uri="{FF2B5EF4-FFF2-40B4-BE49-F238E27FC236}">
                <a16:creationId xmlns:a16="http://schemas.microsoft.com/office/drawing/2014/main" id="{4D108A5D-BA71-47D8-A214-A40F5D2DEAEC}"/>
              </a:ext>
            </a:extLst>
          </p:cNvPr>
          <p:cNvSpPr/>
          <p:nvPr/>
        </p:nvSpPr>
        <p:spPr>
          <a:xfrm>
            <a:off x="3270771" y="2888658"/>
            <a:ext cx="7580729" cy="408223"/>
          </a:xfrm>
          <a:prstGeom prst="roundRect">
            <a:avLst/>
          </a:prstGeom>
          <a:noFill/>
          <a:ln w="38100">
            <a:solidFill>
              <a:srgbClr val="FF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7D7F48-F757-45E8-9BE8-37E14ED6C88B}"/>
              </a:ext>
            </a:extLst>
          </p:cNvPr>
          <p:cNvSpPr txBox="1"/>
          <p:nvPr/>
        </p:nvSpPr>
        <p:spPr>
          <a:xfrm flipH="1">
            <a:off x="10939695" y="2861936"/>
            <a:ext cx="61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3"/>
                </a:solidFill>
              </a:rPr>
              <a:t>PK</a:t>
            </a:r>
            <a:endParaRPr lang="ko-KR" altLang="en-US" sz="2400" b="1" dirty="0">
              <a:solidFill>
                <a:schemeClr val="accent3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285617-0CE8-4AB2-9F75-E91078EA8360}"/>
              </a:ext>
            </a:extLst>
          </p:cNvPr>
          <p:cNvSpPr txBox="1"/>
          <p:nvPr/>
        </p:nvSpPr>
        <p:spPr>
          <a:xfrm>
            <a:off x="808528" y="84632"/>
            <a:ext cx="22044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테이블 정의서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CBD1B8-38D3-4061-968B-73849432F405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A61BB8-CA11-4A58-8AED-88623B8E0E7F}"/>
              </a:ext>
            </a:extLst>
          </p:cNvPr>
          <p:cNvSpPr txBox="1"/>
          <p:nvPr/>
        </p:nvSpPr>
        <p:spPr>
          <a:xfrm>
            <a:off x="808528" y="608951"/>
            <a:ext cx="2194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웹 구축을 위한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테이블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993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C4201C-F46A-4BA6-BAAF-122B98963A92}"/>
              </a:ext>
            </a:extLst>
          </p:cNvPr>
          <p:cNvSpPr/>
          <p:nvPr/>
        </p:nvSpPr>
        <p:spPr>
          <a:xfrm>
            <a:off x="536266" y="1511682"/>
            <a:ext cx="11045671" cy="48386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62" y="1532638"/>
            <a:ext cx="1788332" cy="48267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853" y="2663652"/>
            <a:ext cx="7747592" cy="253483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D1A175-320D-E441-BC7E-9AB5769419FF}"/>
              </a:ext>
            </a:extLst>
          </p:cNvPr>
          <p:cNvSpPr/>
          <p:nvPr/>
        </p:nvSpPr>
        <p:spPr>
          <a:xfrm>
            <a:off x="808528" y="3206630"/>
            <a:ext cx="1589866" cy="7323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24">
            <a:extLst>
              <a:ext uri="{FF2B5EF4-FFF2-40B4-BE49-F238E27FC236}">
                <a16:creationId xmlns:a16="http://schemas.microsoft.com/office/drawing/2014/main" id="{EF39AC11-8979-A447-ABE9-CFF4F962386D}"/>
              </a:ext>
            </a:extLst>
          </p:cNvPr>
          <p:cNvCxnSpPr>
            <a:cxnSpLocks/>
          </p:cNvCxnSpPr>
          <p:nvPr/>
        </p:nvCxnSpPr>
        <p:spPr>
          <a:xfrm flipH="1" flipV="1">
            <a:off x="2461846" y="2795954"/>
            <a:ext cx="5021" cy="529857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연결선 24">
            <a:extLst>
              <a:ext uri="{FF2B5EF4-FFF2-40B4-BE49-F238E27FC236}">
                <a16:creationId xmlns:a16="http://schemas.microsoft.com/office/drawing/2014/main" id="{B53CA11B-8718-A043-A923-A690A5D14218}"/>
              </a:ext>
            </a:extLst>
          </p:cNvPr>
          <p:cNvCxnSpPr>
            <a:cxnSpLocks/>
          </p:cNvCxnSpPr>
          <p:nvPr/>
        </p:nvCxnSpPr>
        <p:spPr>
          <a:xfrm flipH="1">
            <a:off x="2107047" y="3325809"/>
            <a:ext cx="359820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0FBC7D9-9685-47C2-B8DA-BE0398E983C8}"/>
              </a:ext>
            </a:extLst>
          </p:cNvPr>
          <p:cNvCxnSpPr>
            <a:cxnSpLocks/>
          </p:cNvCxnSpPr>
          <p:nvPr/>
        </p:nvCxnSpPr>
        <p:spPr>
          <a:xfrm flipV="1">
            <a:off x="2461846" y="2795954"/>
            <a:ext cx="625007" cy="8974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5" name="표 2">
            <a:extLst>
              <a:ext uri="{FF2B5EF4-FFF2-40B4-BE49-F238E27FC236}">
                <a16:creationId xmlns:a16="http://schemas.microsoft.com/office/drawing/2014/main" id="{290AD904-E9A3-4E06-8A9A-E320DD082A55}"/>
              </a:ext>
            </a:extLst>
          </p:cNvPr>
          <p:cNvGraphicFramePr>
            <a:graphicFrameLocks noGrp="1"/>
          </p:cNvGraphicFramePr>
          <p:nvPr/>
        </p:nvGraphicFramePr>
        <p:xfrm>
          <a:off x="536573" y="1069849"/>
          <a:ext cx="11045364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58284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9187080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Table Name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COMMENTS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33" name="모서리가 둥근 직사각형 17">
            <a:extLst>
              <a:ext uri="{FF2B5EF4-FFF2-40B4-BE49-F238E27FC236}">
                <a16:creationId xmlns:a16="http://schemas.microsoft.com/office/drawing/2014/main" id="{0A0FB2BE-458E-4158-80DF-AC5FC2FAD787}"/>
              </a:ext>
            </a:extLst>
          </p:cNvPr>
          <p:cNvSpPr/>
          <p:nvPr/>
        </p:nvSpPr>
        <p:spPr>
          <a:xfrm>
            <a:off x="3243480" y="3125174"/>
            <a:ext cx="7580729" cy="408223"/>
          </a:xfrm>
          <a:prstGeom prst="roundRect">
            <a:avLst/>
          </a:prstGeom>
          <a:noFill/>
          <a:ln w="38100">
            <a:solidFill>
              <a:srgbClr val="FF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25167-66C7-4A21-936B-8AE4C005F9F1}"/>
              </a:ext>
            </a:extLst>
          </p:cNvPr>
          <p:cNvSpPr txBox="1"/>
          <p:nvPr/>
        </p:nvSpPr>
        <p:spPr>
          <a:xfrm flipH="1">
            <a:off x="10912404" y="3098452"/>
            <a:ext cx="61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3"/>
                </a:solidFill>
              </a:rPr>
              <a:t>PK</a:t>
            </a:r>
            <a:endParaRPr lang="ko-KR" altLang="en-US" sz="2400" b="1" dirty="0">
              <a:solidFill>
                <a:schemeClr val="accent3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285617-0CE8-4AB2-9F75-E91078EA8360}"/>
              </a:ext>
            </a:extLst>
          </p:cNvPr>
          <p:cNvSpPr txBox="1"/>
          <p:nvPr/>
        </p:nvSpPr>
        <p:spPr>
          <a:xfrm>
            <a:off x="808528" y="84632"/>
            <a:ext cx="22044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테이블 정의서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CBD1B8-38D3-4061-968B-73849432F405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A61BB8-CA11-4A58-8AED-88623B8E0E7F}"/>
              </a:ext>
            </a:extLst>
          </p:cNvPr>
          <p:cNvSpPr txBox="1"/>
          <p:nvPr/>
        </p:nvSpPr>
        <p:spPr>
          <a:xfrm>
            <a:off x="808528" y="608951"/>
            <a:ext cx="2194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웹 구축을 위한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테이블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02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46BD4C-1F37-4D7E-889F-92250D6F9B5C}"/>
              </a:ext>
            </a:extLst>
          </p:cNvPr>
          <p:cNvSpPr/>
          <p:nvPr/>
        </p:nvSpPr>
        <p:spPr>
          <a:xfrm>
            <a:off x="536266" y="1511682"/>
            <a:ext cx="11045671" cy="48386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62" y="1532638"/>
            <a:ext cx="1788332" cy="48267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124" y="2622752"/>
            <a:ext cx="7923755" cy="297140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D1A175-320D-E441-BC7E-9AB5769419FF}"/>
              </a:ext>
            </a:extLst>
          </p:cNvPr>
          <p:cNvSpPr/>
          <p:nvPr/>
        </p:nvSpPr>
        <p:spPr>
          <a:xfrm>
            <a:off x="808528" y="3913451"/>
            <a:ext cx="1589866" cy="86077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24">
            <a:extLst>
              <a:ext uri="{FF2B5EF4-FFF2-40B4-BE49-F238E27FC236}">
                <a16:creationId xmlns:a16="http://schemas.microsoft.com/office/drawing/2014/main" id="{EF39AC11-8979-A447-ABE9-CFF4F962386D}"/>
              </a:ext>
            </a:extLst>
          </p:cNvPr>
          <p:cNvCxnSpPr>
            <a:cxnSpLocks/>
          </p:cNvCxnSpPr>
          <p:nvPr/>
        </p:nvCxnSpPr>
        <p:spPr>
          <a:xfrm flipH="1">
            <a:off x="2461846" y="2756679"/>
            <a:ext cx="5021" cy="1297871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직선 연결선 24">
            <a:extLst>
              <a:ext uri="{FF2B5EF4-FFF2-40B4-BE49-F238E27FC236}">
                <a16:creationId xmlns:a16="http://schemas.microsoft.com/office/drawing/2014/main" id="{B53CA11B-8718-A043-A923-A690A5D14218}"/>
              </a:ext>
            </a:extLst>
          </p:cNvPr>
          <p:cNvCxnSpPr>
            <a:cxnSpLocks/>
          </p:cNvCxnSpPr>
          <p:nvPr/>
        </p:nvCxnSpPr>
        <p:spPr>
          <a:xfrm flipH="1">
            <a:off x="2107047" y="4032631"/>
            <a:ext cx="359820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0FBC7D9-9685-47C2-B8DA-BE0398E983C8}"/>
              </a:ext>
            </a:extLst>
          </p:cNvPr>
          <p:cNvCxnSpPr>
            <a:cxnSpLocks/>
          </p:cNvCxnSpPr>
          <p:nvPr/>
        </p:nvCxnSpPr>
        <p:spPr>
          <a:xfrm flipV="1">
            <a:off x="2456826" y="2747705"/>
            <a:ext cx="625007" cy="8974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3" name="표 2">
            <a:extLst>
              <a:ext uri="{FF2B5EF4-FFF2-40B4-BE49-F238E27FC236}">
                <a16:creationId xmlns:a16="http://schemas.microsoft.com/office/drawing/2014/main" id="{7C8EE40C-26C4-4975-BA72-FAC44B150604}"/>
              </a:ext>
            </a:extLst>
          </p:cNvPr>
          <p:cNvGraphicFramePr>
            <a:graphicFrameLocks noGrp="1"/>
          </p:cNvGraphicFramePr>
          <p:nvPr/>
        </p:nvGraphicFramePr>
        <p:xfrm>
          <a:off x="536573" y="1069849"/>
          <a:ext cx="11045364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58284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9187080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Table Name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QUESTION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25" name="모서리가 둥근 직사각형 17">
            <a:extLst>
              <a:ext uri="{FF2B5EF4-FFF2-40B4-BE49-F238E27FC236}">
                <a16:creationId xmlns:a16="http://schemas.microsoft.com/office/drawing/2014/main" id="{B4F68DF2-1A28-40E6-BBA0-F1A1C0A5901C}"/>
              </a:ext>
            </a:extLst>
          </p:cNvPr>
          <p:cNvSpPr/>
          <p:nvPr/>
        </p:nvSpPr>
        <p:spPr>
          <a:xfrm>
            <a:off x="3181955" y="3062830"/>
            <a:ext cx="7580729" cy="408223"/>
          </a:xfrm>
          <a:prstGeom prst="roundRect">
            <a:avLst/>
          </a:prstGeom>
          <a:noFill/>
          <a:ln w="38100">
            <a:solidFill>
              <a:srgbClr val="FF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076556-AC10-425D-814B-D0A419F949FD}"/>
              </a:ext>
            </a:extLst>
          </p:cNvPr>
          <p:cNvSpPr txBox="1"/>
          <p:nvPr/>
        </p:nvSpPr>
        <p:spPr>
          <a:xfrm flipH="1">
            <a:off x="10850879" y="3036108"/>
            <a:ext cx="61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3"/>
                </a:solidFill>
              </a:rPr>
              <a:t>PK</a:t>
            </a:r>
            <a:endParaRPr lang="ko-KR" altLang="en-US" sz="2400" b="1" dirty="0">
              <a:solidFill>
                <a:schemeClr val="accent3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0E89BB-6ED5-4B17-A7E5-936C2C5C3EFD}"/>
              </a:ext>
            </a:extLst>
          </p:cNvPr>
          <p:cNvSpPr txBox="1"/>
          <p:nvPr/>
        </p:nvSpPr>
        <p:spPr>
          <a:xfrm>
            <a:off x="808528" y="84632"/>
            <a:ext cx="22044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테이블 정의서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BFC001-E172-4209-8294-14FB6F1F4AA8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E6588A-9DF8-411A-91AD-24073E94DCB5}"/>
              </a:ext>
            </a:extLst>
          </p:cNvPr>
          <p:cNvSpPr txBox="1"/>
          <p:nvPr/>
        </p:nvSpPr>
        <p:spPr>
          <a:xfrm>
            <a:off x="808528" y="608951"/>
            <a:ext cx="2194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웹 구축을 위한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테이블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131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85025A6F-8C60-4B66-ACB4-ADF410334BC5}"/>
              </a:ext>
            </a:extLst>
          </p:cNvPr>
          <p:cNvCxnSpPr>
            <a:cxnSpLocks/>
          </p:cNvCxnSpPr>
          <p:nvPr/>
        </p:nvCxnSpPr>
        <p:spPr>
          <a:xfrm>
            <a:off x="2588340" y="5578326"/>
            <a:ext cx="9357854" cy="890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361A01AA-E632-4133-8447-DAEFC8CB2ECC}"/>
              </a:ext>
            </a:extLst>
          </p:cNvPr>
          <p:cNvCxnSpPr>
            <a:cxnSpLocks/>
          </p:cNvCxnSpPr>
          <p:nvPr/>
        </p:nvCxnSpPr>
        <p:spPr>
          <a:xfrm>
            <a:off x="2584720" y="5981443"/>
            <a:ext cx="9357854" cy="2680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709DF6A6-2326-4081-B9E2-1BEF52D1E3AD}"/>
              </a:ext>
            </a:extLst>
          </p:cNvPr>
          <p:cNvCxnSpPr>
            <a:cxnSpLocks/>
          </p:cNvCxnSpPr>
          <p:nvPr/>
        </p:nvCxnSpPr>
        <p:spPr>
          <a:xfrm>
            <a:off x="2592757" y="6421025"/>
            <a:ext cx="9357854" cy="3570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34129290-D84F-4BA4-9AD2-D07A5DB5C889}"/>
              </a:ext>
            </a:extLst>
          </p:cNvPr>
          <p:cNvCxnSpPr>
            <a:cxnSpLocks/>
          </p:cNvCxnSpPr>
          <p:nvPr/>
        </p:nvCxnSpPr>
        <p:spPr>
          <a:xfrm>
            <a:off x="2595219" y="5108044"/>
            <a:ext cx="9350975" cy="3570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1DC51021-9CB1-403B-A475-EA01F80D279B}"/>
              </a:ext>
            </a:extLst>
          </p:cNvPr>
          <p:cNvCxnSpPr>
            <a:cxnSpLocks/>
          </p:cNvCxnSpPr>
          <p:nvPr/>
        </p:nvCxnSpPr>
        <p:spPr>
          <a:xfrm>
            <a:off x="2604745" y="2206322"/>
            <a:ext cx="933782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연결선 234">
            <a:extLst>
              <a:ext uri="{FF2B5EF4-FFF2-40B4-BE49-F238E27FC236}">
                <a16:creationId xmlns:a16="http://schemas.microsoft.com/office/drawing/2014/main" id="{DB10ADEC-2E60-491A-A9F7-6FE832F4646B}"/>
              </a:ext>
            </a:extLst>
          </p:cNvPr>
          <p:cNvCxnSpPr>
            <a:cxnSpLocks/>
          </p:cNvCxnSpPr>
          <p:nvPr/>
        </p:nvCxnSpPr>
        <p:spPr>
          <a:xfrm>
            <a:off x="2937879" y="4317493"/>
            <a:ext cx="9012732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4E452EF1-F775-4A96-9C4E-589439A6B1C2}"/>
              </a:ext>
            </a:extLst>
          </p:cNvPr>
          <p:cNvCxnSpPr>
            <a:cxnSpLocks/>
          </p:cNvCxnSpPr>
          <p:nvPr/>
        </p:nvCxnSpPr>
        <p:spPr>
          <a:xfrm flipV="1">
            <a:off x="2588340" y="3466642"/>
            <a:ext cx="9606507" cy="1275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연결선 226">
            <a:extLst>
              <a:ext uri="{FF2B5EF4-FFF2-40B4-BE49-F238E27FC236}">
                <a16:creationId xmlns:a16="http://schemas.microsoft.com/office/drawing/2014/main" id="{831CBCBC-7FAF-4AE4-93EE-9930476FC675}"/>
              </a:ext>
            </a:extLst>
          </p:cNvPr>
          <p:cNvCxnSpPr>
            <a:cxnSpLocks/>
          </p:cNvCxnSpPr>
          <p:nvPr/>
        </p:nvCxnSpPr>
        <p:spPr>
          <a:xfrm flipV="1">
            <a:off x="2602294" y="3050219"/>
            <a:ext cx="9606507" cy="1275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2C98C0D9-D8F3-4322-AB85-B196560D9F9A}"/>
              </a:ext>
            </a:extLst>
          </p:cNvPr>
          <p:cNvCxnSpPr>
            <a:cxnSpLocks/>
          </p:cNvCxnSpPr>
          <p:nvPr/>
        </p:nvCxnSpPr>
        <p:spPr>
          <a:xfrm flipV="1">
            <a:off x="2601084" y="2660669"/>
            <a:ext cx="9606507" cy="1275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8EACE060-6D36-42BE-A4B6-461145BE1B70}"/>
              </a:ext>
            </a:extLst>
          </p:cNvPr>
          <p:cNvCxnSpPr>
            <a:cxnSpLocks/>
          </p:cNvCxnSpPr>
          <p:nvPr/>
        </p:nvCxnSpPr>
        <p:spPr>
          <a:xfrm>
            <a:off x="926013" y="1974520"/>
            <a:ext cx="0" cy="374563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8774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F58777-59B2-4C5A-9E04-BA81A8EF8915}"/>
              </a:ext>
            </a:extLst>
          </p:cNvPr>
          <p:cNvSpPr txBox="1"/>
          <p:nvPr/>
        </p:nvSpPr>
        <p:spPr>
          <a:xfrm>
            <a:off x="808528" y="608951"/>
            <a:ext cx="307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화면 구성 계층화 및 내부 설계 카테고리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7079A37-B986-4EFC-B3B1-AFCEEEA10A72}"/>
              </a:ext>
            </a:extLst>
          </p:cNvPr>
          <p:cNvGrpSpPr/>
          <p:nvPr/>
        </p:nvGrpSpPr>
        <p:grpSpPr>
          <a:xfrm>
            <a:off x="529711" y="4041448"/>
            <a:ext cx="805270" cy="510596"/>
            <a:chOff x="2719589" y="3797469"/>
            <a:chExt cx="2194560" cy="152594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0BEAA48-1CBC-4530-A77F-6FAD42D4DECB}"/>
                </a:ext>
              </a:extLst>
            </p:cNvPr>
            <p:cNvSpPr/>
            <p:nvPr/>
          </p:nvSpPr>
          <p:spPr>
            <a:xfrm>
              <a:off x="2719589" y="3797469"/>
              <a:ext cx="2194560" cy="1525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6E4B1A-E86D-4DEF-A915-D6A7A157A09A}"/>
                </a:ext>
              </a:extLst>
            </p:cNvPr>
            <p:cNvSpPr txBox="1"/>
            <p:nvPr/>
          </p:nvSpPr>
          <p:spPr>
            <a:xfrm>
              <a:off x="2719589" y="4149736"/>
              <a:ext cx="2194560" cy="91980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j-ea"/>
                  <a:ea typeface="+mj-ea"/>
                </a:rPr>
                <a:t>GAME</a:t>
              </a:r>
              <a:endParaRPr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0B59A6-46C4-4AF5-A2B3-C1098C1EC554}"/>
              </a:ext>
            </a:extLst>
          </p:cNvPr>
          <p:cNvSpPr/>
          <p:nvPr/>
        </p:nvSpPr>
        <p:spPr>
          <a:xfrm>
            <a:off x="6369238" y="1188168"/>
            <a:ext cx="1948943" cy="6634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USER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로그인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접속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9B066B5-302C-4A39-9435-E488A421B815}"/>
              </a:ext>
            </a:extLst>
          </p:cNvPr>
          <p:cNvGrpSpPr/>
          <p:nvPr/>
        </p:nvGrpSpPr>
        <p:grpSpPr>
          <a:xfrm>
            <a:off x="9734974" y="1176175"/>
            <a:ext cx="1943447" cy="663426"/>
            <a:chOff x="5376279" y="1956013"/>
            <a:chExt cx="1209775" cy="663426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44C54B2-F328-4C07-A4C0-30A2481E4843}"/>
                </a:ext>
              </a:extLst>
            </p:cNvPr>
            <p:cNvSpPr/>
            <p:nvPr/>
          </p:nvSpPr>
          <p:spPr>
            <a:xfrm>
              <a:off x="5376279" y="1956013"/>
              <a:ext cx="1195603" cy="6634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ADMIN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로그인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접속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173724B-548C-4EA2-8850-999878825F41}"/>
                </a:ext>
              </a:extLst>
            </p:cNvPr>
            <p:cNvSpPr txBox="1"/>
            <p:nvPr/>
          </p:nvSpPr>
          <p:spPr>
            <a:xfrm>
              <a:off x="5390451" y="1990903"/>
              <a:ext cx="11956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E03DA45-5F6B-4A06-9537-6BEEB250E174}"/>
              </a:ext>
            </a:extLst>
          </p:cNvPr>
          <p:cNvGrpSpPr/>
          <p:nvPr/>
        </p:nvGrpSpPr>
        <p:grpSpPr>
          <a:xfrm>
            <a:off x="3286980" y="1176151"/>
            <a:ext cx="1920679" cy="663426"/>
            <a:chOff x="5376278" y="1956013"/>
            <a:chExt cx="1195604" cy="663426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0775CB6-DBB2-47D9-8A24-91EF3E4F3CF0}"/>
                </a:ext>
              </a:extLst>
            </p:cNvPr>
            <p:cNvSpPr/>
            <p:nvPr/>
          </p:nvSpPr>
          <p:spPr>
            <a:xfrm>
              <a:off x="5376279" y="1956013"/>
              <a:ext cx="1195603" cy="6634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비로그인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566811F-6BB7-44F4-A5C5-1176CFB03534}"/>
                </a:ext>
              </a:extLst>
            </p:cNvPr>
            <p:cNvSpPr txBox="1"/>
            <p:nvPr/>
          </p:nvSpPr>
          <p:spPr>
            <a:xfrm>
              <a:off x="5376278" y="1972161"/>
              <a:ext cx="11956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B77CBFF-9124-4302-A2BF-92206343D326}"/>
              </a:ext>
            </a:extLst>
          </p:cNvPr>
          <p:cNvGrpSpPr/>
          <p:nvPr/>
        </p:nvGrpSpPr>
        <p:grpSpPr>
          <a:xfrm>
            <a:off x="1674922" y="2060314"/>
            <a:ext cx="1007808" cy="366495"/>
            <a:chOff x="2424858" y="4228116"/>
            <a:chExt cx="2746526" cy="109529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0923068-C87F-4E26-8B41-52C6EF21D3A8}"/>
                </a:ext>
              </a:extLst>
            </p:cNvPr>
            <p:cNvSpPr/>
            <p:nvPr/>
          </p:nvSpPr>
          <p:spPr>
            <a:xfrm>
              <a:off x="2719588" y="4228116"/>
              <a:ext cx="2194560" cy="10952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2C5734D-BF34-44FC-A836-4A59A845245C}"/>
                </a:ext>
              </a:extLst>
            </p:cNvPr>
            <p:cNvSpPr txBox="1"/>
            <p:nvPr/>
          </p:nvSpPr>
          <p:spPr>
            <a:xfrm>
              <a:off x="2424858" y="4418978"/>
              <a:ext cx="2746526" cy="6898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RANKING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13BDA6E-3683-4665-A3F8-F7CAAD432525}"/>
              </a:ext>
            </a:extLst>
          </p:cNvPr>
          <p:cNvGrpSpPr/>
          <p:nvPr/>
        </p:nvGrpSpPr>
        <p:grpSpPr>
          <a:xfrm>
            <a:off x="552803" y="2565011"/>
            <a:ext cx="805270" cy="510596"/>
            <a:chOff x="2719589" y="3797469"/>
            <a:chExt cx="2194560" cy="1525945"/>
          </a:xfrm>
          <a:solidFill>
            <a:srgbClr val="404040"/>
          </a:solidFill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ACAAC45-824F-4228-BB1A-A066A251E273}"/>
                </a:ext>
              </a:extLst>
            </p:cNvPr>
            <p:cNvSpPr/>
            <p:nvPr/>
          </p:nvSpPr>
          <p:spPr>
            <a:xfrm>
              <a:off x="2719589" y="3797469"/>
              <a:ext cx="2194560" cy="1525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C732F77-5B31-4D26-A2F5-6A3BA9710C05}"/>
                </a:ext>
              </a:extLst>
            </p:cNvPr>
            <p:cNvSpPr txBox="1"/>
            <p:nvPr/>
          </p:nvSpPr>
          <p:spPr>
            <a:xfrm>
              <a:off x="2719589" y="4149736"/>
              <a:ext cx="2194560" cy="91980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chemeClr val="bg1"/>
                  </a:solidFill>
                  <a:latin typeface="+mj-ea"/>
                  <a:ea typeface="+mj-ea"/>
                </a:rPr>
                <a:t>상단바</a:t>
              </a:r>
              <a:endParaRPr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A8D8CDA-DE07-468B-A3EE-1F2BA2479E22}"/>
              </a:ext>
            </a:extLst>
          </p:cNvPr>
          <p:cNvSpPr/>
          <p:nvPr/>
        </p:nvSpPr>
        <p:spPr>
          <a:xfrm>
            <a:off x="526760" y="4925661"/>
            <a:ext cx="805270" cy="510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1724434-1547-4EF0-9635-6AD1A6CDBA68}"/>
              </a:ext>
            </a:extLst>
          </p:cNvPr>
          <p:cNvSpPr txBox="1"/>
          <p:nvPr/>
        </p:nvSpPr>
        <p:spPr>
          <a:xfrm>
            <a:off x="454499" y="5043533"/>
            <a:ext cx="955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메인 배너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58AF3A1-5861-436F-BE08-5E0D54EF2410}"/>
              </a:ext>
            </a:extLst>
          </p:cNvPr>
          <p:cNvSpPr/>
          <p:nvPr/>
        </p:nvSpPr>
        <p:spPr>
          <a:xfrm>
            <a:off x="526760" y="5648363"/>
            <a:ext cx="805270" cy="510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5BF7C5A-22F3-47EC-83F7-11A569015ACD}"/>
              </a:ext>
            </a:extLst>
          </p:cNvPr>
          <p:cNvSpPr txBox="1"/>
          <p:nvPr/>
        </p:nvSpPr>
        <p:spPr>
          <a:xfrm>
            <a:off x="454499" y="5766235"/>
            <a:ext cx="955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+mj-ea"/>
                <a:ea typeface="+mj-ea"/>
              </a:rPr>
              <a:t>하단바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50194512-EF2F-4E4C-A7FA-75CD17E53156}"/>
              </a:ext>
            </a:extLst>
          </p:cNvPr>
          <p:cNvGrpSpPr/>
          <p:nvPr/>
        </p:nvGrpSpPr>
        <p:grpSpPr>
          <a:xfrm>
            <a:off x="1674922" y="2467976"/>
            <a:ext cx="1007808" cy="366495"/>
            <a:chOff x="2424858" y="4228116"/>
            <a:chExt cx="2746526" cy="1095295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D0005A76-0371-45F5-92B3-AF7432E4BD27}"/>
                </a:ext>
              </a:extLst>
            </p:cNvPr>
            <p:cNvSpPr/>
            <p:nvPr/>
          </p:nvSpPr>
          <p:spPr>
            <a:xfrm>
              <a:off x="2719588" y="4228116"/>
              <a:ext cx="2194560" cy="10952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C6D3BD6-A070-415C-84B9-F334A220FD04}"/>
                </a:ext>
              </a:extLst>
            </p:cNvPr>
            <p:cNvSpPr txBox="1"/>
            <p:nvPr/>
          </p:nvSpPr>
          <p:spPr>
            <a:xfrm>
              <a:off x="2424858" y="4418978"/>
              <a:ext cx="2746526" cy="6898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TalktoTalk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28A50C03-F641-410E-9F5F-B2BA7A1FC9B3}"/>
              </a:ext>
            </a:extLst>
          </p:cNvPr>
          <p:cNvGrpSpPr/>
          <p:nvPr/>
        </p:nvGrpSpPr>
        <p:grpSpPr>
          <a:xfrm>
            <a:off x="1681801" y="2884047"/>
            <a:ext cx="1007808" cy="366495"/>
            <a:chOff x="2424858" y="4228116"/>
            <a:chExt cx="2746526" cy="1095295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9EE7B981-DE3E-4E03-AB9C-3EA75C0DC5CE}"/>
                </a:ext>
              </a:extLst>
            </p:cNvPr>
            <p:cNvSpPr/>
            <p:nvPr/>
          </p:nvSpPr>
          <p:spPr>
            <a:xfrm>
              <a:off x="2719588" y="4228116"/>
              <a:ext cx="2194560" cy="10952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835A98E-4A7E-49F0-BB6F-4FDC89610FF5}"/>
                </a:ext>
              </a:extLst>
            </p:cNvPr>
            <p:cNvSpPr txBox="1"/>
            <p:nvPr/>
          </p:nvSpPr>
          <p:spPr>
            <a:xfrm>
              <a:off x="2424858" y="4418978"/>
              <a:ext cx="2746526" cy="6898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Q&amp;A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E538C71E-9B63-47DA-9C87-E2FB3818429D}"/>
              </a:ext>
            </a:extLst>
          </p:cNvPr>
          <p:cNvGrpSpPr/>
          <p:nvPr/>
        </p:nvGrpSpPr>
        <p:grpSpPr>
          <a:xfrm>
            <a:off x="1674922" y="3300118"/>
            <a:ext cx="1007808" cy="366495"/>
            <a:chOff x="2424858" y="4228116"/>
            <a:chExt cx="2746526" cy="1095295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BC3B3251-BCEB-4FB9-8AB0-35CD1AF7F12E}"/>
                </a:ext>
              </a:extLst>
            </p:cNvPr>
            <p:cNvSpPr/>
            <p:nvPr/>
          </p:nvSpPr>
          <p:spPr>
            <a:xfrm>
              <a:off x="2719588" y="4228116"/>
              <a:ext cx="2194560" cy="10952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97D4186-C496-4D5F-BDB5-B740861599CD}"/>
                </a:ext>
              </a:extLst>
            </p:cNvPr>
            <p:cNvSpPr txBox="1"/>
            <p:nvPr/>
          </p:nvSpPr>
          <p:spPr>
            <a:xfrm>
              <a:off x="2424858" y="4418978"/>
              <a:ext cx="2746526" cy="6898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마이페이지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EE374BE-DC9B-4755-BDA5-1428912908E7}"/>
              </a:ext>
            </a:extLst>
          </p:cNvPr>
          <p:cNvGrpSpPr/>
          <p:nvPr/>
        </p:nvGrpSpPr>
        <p:grpSpPr>
          <a:xfrm>
            <a:off x="1668043" y="3911786"/>
            <a:ext cx="1007808" cy="383303"/>
            <a:chOff x="2424858" y="4177884"/>
            <a:chExt cx="2746526" cy="1145527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1761316-C055-4910-A951-CBD74C2512E6}"/>
                </a:ext>
              </a:extLst>
            </p:cNvPr>
            <p:cNvSpPr/>
            <p:nvPr/>
          </p:nvSpPr>
          <p:spPr>
            <a:xfrm>
              <a:off x="2719588" y="4228116"/>
              <a:ext cx="2194560" cy="10952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93CCA78-D005-4CE5-9418-D3F0724564A1}"/>
                </a:ext>
              </a:extLst>
            </p:cNvPr>
            <p:cNvSpPr txBox="1"/>
            <p:nvPr/>
          </p:nvSpPr>
          <p:spPr>
            <a:xfrm>
              <a:off x="2424858" y="4177884"/>
              <a:ext cx="2746526" cy="1103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게임시작</a:t>
              </a: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Space </a:t>
              </a:r>
              <a:r>
                <a:rPr lang="en-US" altLang="ko-KR" sz="9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ver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E62654D-74EE-4B89-BC7A-0E1D33C47F96}"/>
              </a:ext>
            </a:extLst>
          </p:cNvPr>
          <p:cNvGrpSpPr/>
          <p:nvPr/>
        </p:nvGrpSpPr>
        <p:grpSpPr>
          <a:xfrm>
            <a:off x="1674922" y="4375582"/>
            <a:ext cx="1007808" cy="385721"/>
            <a:chOff x="2418146" y="4228116"/>
            <a:chExt cx="2746526" cy="1152754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EAC426F8-07DF-4A10-981E-BC5BDED4C541}"/>
                </a:ext>
              </a:extLst>
            </p:cNvPr>
            <p:cNvSpPr/>
            <p:nvPr/>
          </p:nvSpPr>
          <p:spPr>
            <a:xfrm>
              <a:off x="2719588" y="4228116"/>
              <a:ext cx="2194560" cy="10952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D039437-AA29-4325-B12D-047413AEDD7D}"/>
                </a:ext>
              </a:extLst>
            </p:cNvPr>
            <p:cNvSpPr txBox="1"/>
            <p:nvPr/>
          </p:nvSpPr>
          <p:spPr>
            <a:xfrm>
              <a:off x="2418146" y="4277096"/>
              <a:ext cx="2746526" cy="1103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게임시작</a:t>
              </a: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Earth </a:t>
              </a:r>
              <a:r>
                <a:rPr lang="en-US" altLang="ko-KR" sz="9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ver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1D0FE98-AE27-4D19-BE3B-117A90340291}"/>
              </a:ext>
            </a:extLst>
          </p:cNvPr>
          <p:cNvSpPr/>
          <p:nvPr/>
        </p:nvSpPr>
        <p:spPr>
          <a:xfrm>
            <a:off x="1785533" y="4952482"/>
            <a:ext cx="805269" cy="3672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121B59C-2BFF-4C82-994E-B1A7D460F50C}"/>
              </a:ext>
            </a:extLst>
          </p:cNvPr>
          <p:cNvSpPr txBox="1"/>
          <p:nvPr/>
        </p:nvSpPr>
        <p:spPr>
          <a:xfrm>
            <a:off x="1677385" y="5003512"/>
            <a:ext cx="100780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HOME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BB6918F-4F42-4328-86C9-5DD99F6ED4FF}"/>
              </a:ext>
            </a:extLst>
          </p:cNvPr>
          <p:cNvSpPr/>
          <p:nvPr/>
        </p:nvSpPr>
        <p:spPr>
          <a:xfrm>
            <a:off x="1770987" y="5387539"/>
            <a:ext cx="805269" cy="3672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9105051-6CC7-44DB-94C8-02AB0CF21CF8}"/>
              </a:ext>
            </a:extLst>
          </p:cNvPr>
          <p:cNvSpPr txBox="1"/>
          <p:nvPr/>
        </p:nvSpPr>
        <p:spPr>
          <a:xfrm>
            <a:off x="1662839" y="5438569"/>
            <a:ext cx="100780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ABOUT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0316037-408E-4545-B92C-86D6C102F304}"/>
              </a:ext>
            </a:extLst>
          </p:cNvPr>
          <p:cNvSpPr/>
          <p:nvPr/>
        </p:nvSpPr>
        <p:spPr>
          <a:xfrm>
            <a:off x="1770987" y="5819493"/>
            <a:ext cx="805269" cy="3672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0C9067D-C6ED-4D97-A918-0C2445867650}"/>
              </a:ext>
            </a:extLst>
          </p:cNvPr>
          <p:cNvSpPr txBox="1"/>
          <p:nvPr/>
        </p:nvSpPr>
        <p:spPr>
          <a:xfrm>
            <a:off x="1662839" y="5870523"/>
            <a:ext cx="100780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Contact Us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47C81932-E267-47B9-913B-F64DDBE6C6A1}"/>
              </a:ext>
            </a:extLst>
          </p:cNvPr>
          <p:cNvSpPr/>
          <p:nvPr/>
        </p:nvSpPr>
        <p:spPr>
          <a:xfrm>
            <a:off x="1783071" y="6231110"/>
            <a:ext cx="805269" cy="3672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998D0DB-D7C6-466A-95CE-9934CFE3BB44}"/>
              </a:ext>
            </a:extLst>
          </p:cNvPr>
          <p:cNvSpPr txBox="1"/>
          <p:nvPr/>
        </p:nvSpPr>
        <p:spPr>
          <a:xfrm>
            <a:off x="1674923" y="6282140"/>
            <a:ext cx="100780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SNS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4F234C-7134-47DB-9AEF-3C66C3672D4F}"/>
              </a:ext>
            </a:extLst>
          </p:cNvPr>
          <p:cNvGrpSpPr/>
          <p:nvPr/>
        </p:nvGrpSpPr>
        <p:grpSpPr>
          <a:xfrm>
            <a:off x="513575" y="1056717"/>
            <a:ext cx="2114684" cy="910826"/>
            <a:chOff x="5376277" y="1708613"/>
            <a:chExt cx="1195605" cy="910826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79B60E6-60F2-4DEA-9A0D-06177489001B}"/>
                </a:ext>
              </a:extLst>
            </p:cNvPr>
            <p:cNvSpPr/>
            <p:nvPr/>
          </p:nvSpPr>
          <p:spPr>
            <a:xfrm>
              <a:off x="5376279" y="1956013"/>
              <a:ext cx="1195603" cy="663426"/>
            </a:xfrm>
            <a:prstGeom prst="rect">
              <a:avLst/>
            </a:prstGeom>
            <a:solidFill>
              <a:srgbClr val="40404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94312750-9069-435E-8A1D-C84CADABF3CE}"/>
                </a:ext>
              </a:extLst>
            </p:cNvPr>
            <p:cNvSpPr txBox="1"/>
            <p:nvPr/>
          </p:nvSpPr>
          <p:spPr>
            <a:xfrm>
              <a:off x="5376278" y="2068159"/>
              <a:ext cx="1195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</a:rPr>
                <a:t>Main</a:t>
              </a:r>
              <a:r>
                <a:rPr lang="ko-KR" altLang="en-US" dirty="0">
                  <a:solidFill>
                    <a:schemeClr val="bg1"/>
                  </a:solidFill>
                  <a:latin typeface="+mj-ea"/>
                  <a:ea typeface="+mj-ea"/>
                </a:rPr>
                <a:t>화면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A4D946BB-8D6D-43B2-8237-7724A18AE9CC}"/>
                </a:ext>
              </a:extLst>
            </p:cNvPr>
            <p:cNvSpPr/>
            <p:nvPr/>
          </p:nvSpPr>
          <p:spPr>
            <a:xfrm>
              <a:off x="5376277" y="1708613"/>
              <a:ext cx="1195603" cy="247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URL </a:t>
              </a: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최초 접속</a:t>
              </a:r>
            </a:p>
          </p:txBody>
        </p:sp>
      </p:grp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3809D99-90CA-4959-8A96-AB2C3EB88A97}"/>
              </a:ext>
            </a:extLst>
          </p:cNvPr>
          <p:cNvSpPr/>
          <p:nvPr/>
        </p:nvSpPr>
        <p:spPr>
          <a:xfrm>
            <a:off x="3154417" y="2059221"/>
            <a:ext cx="8503077" cy="34226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전체 유저의 랭킹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08ED3EA3-599C-4657-9451-80D16DBAF86D}"/>
              </a:ext>
            </a:extLst>
          </p:cNvPr>
          <p:cNvSpPr/>
          <p:nvPr/>
        </p:nvSpPr>
        <p:spPr>
          <a:xfrm>
            <a:off x="2864273" y="2472145"/>
            <a:ext cx="604783" cy="3664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자유게시판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리스트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63B15DD-E0DE-43EB-82D2-99DCE77F34E7}"/>
              </a:ext>
            </a:extLst>
          </p:cNvPr>
          <p:cNvSpPr/>
          <p:nvPr/>
        </p:nvSpPr>
        <p:spPr>
          <a:xfrm>
            <a:off x="3540445" y="2476098"/>
            <a:ext cx="516784" cy="36649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게시글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글쓰기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익명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]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0007721B-59D0-4B8C-9714-4E9B00CCFD36}"/>
              </a:ext>
            </a:extLst>
          </p:cNvPr>
          <p:cNvSpPr/>
          <p:nvPr/>
        </p:nvSpPr>
        <p:spPr>
          <a:xfrm>
            <a:off x="5657987" y="2467976"/>
            <a:ext cx="604783" cy="3664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자유게시판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리스트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D216C72-23F0-46A6-9659-57D21C2BC50C}"/>
              </a:ext>
            </a:extLst>
          </p:cNvPr>
          <p:cNvSpPr/>
          <p:nvPr/>
        </p:nvSpPr>
        <p:spPr>
          <a:xfrm>
            <a:off x="6300944" y="2471375"/>
            <a:ext cx="516784" cy="36309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게시글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글쓰기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[ID]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D7206BA-7BD4-4A7C-98F6-596B8E3277B5}"/>
              </a:ext>
            </a:extLst>
          </p:cNvPr>
          <p:cNvSpPr/>
          <p:nvPr/>
        </p:nvSpPr>
        <p:spPr>
          <a:xfrm>
            <a:off x="4109668" y="2471664"/>
            <a:ext cx="550481" cy="36649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게시글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조회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익명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]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8C6FB43-CDF5-4D59-98DC-11A1C1992254}"/>
              </a:ext>
            </a:extLst>
          </p:cNvPr>
          <p:cNvSpPr/>
          <p:nvPr/>
        </p:nvSpPr>
        <p:spPr>
          <a:xfrm>
            <a:off x="7405548" y="2468488"/>
            <a:ext cx="561966" cy="37224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게시글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수정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삭제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[ID]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A209AF3-E2DC-4A13-8C10-3818130D72FB}"/>
              </a:ext>
            </a:extLst>
          </p:cNvPr>
          <p:cNvSpPr/>
          <p:nvPr/>
        </p:nvSpPr>
        <p:spPr>
          <a:xfrm>
            <a:off x="8006992" y="2474155"/>
            <a:ext cx="516784" cy="36649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댓글쓰기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[ID]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9702D3A3-F469-451E-A414-2A1FAC28A5B9}"/>
              </a:ext>
            </a:extLst>
          </p:cNvPr>
          <p:cNvSpPr/>
          <p:nvPr/>
        </p:nvSpPr>
        <p:spPr>
          <a:xfrm>
            <a:off x="8770730" y="2479865"/>
            <a:ext cx="604783" cy="3664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자유게시판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리스트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CAF039C-E86E-4F4D-9DD4-BCEFC85F8CC5}"/>
              </a:ext>
            </a:extLst>
          </p:cNvPr>
          <p:cNvSpPr/>
          <p:nvPr/>
        </p:nvSpPr>
        <p:spPr>
          <a:xfrm>
            <a:off x="9419113" y="2476097"/>
            <a:ext cx="516784" cy="36309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공지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글쓰기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관리자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]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B87E5B1-87EB-4652-A612-9994DE64B04B}"/>
              </a:ext>
            </a:extLst>
          </p:cNvPr>
          <p:cNvSpPr/>
          <p:nvPr/>
        </p:nvSpPr>
        <p:spPr>
          <a:xfrm>
            <a:off x="10518284" y="2470349"/>
            <a:ext cx="516784" cy="37224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게시글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삭제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관리자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]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B383986-4CEA-47D9-BF9F-87B2A700C52C}"/>
              </a:ext>
            </a:extLst>
          </p:cNvPr>
          <p:cNvSpPr/>
          <p:nvPr/>
        </p:nvSpPr>
        <p:spPr>
          <a:xfrm>
            <a:off x="11059134" y="2471361"/>
            <a:ext cx="488391" cy="36649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댓글쓰기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관리자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]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323BE57-68DC-469D-AFFD-50C010ECBA61}"/>
              </a:ext>
            </a:extLst>
          </p:cNvPr>
          <p:cNvSpPr/>
          <p:nvPr/>
        </p:nvSpPr>
        <p:spPr>
          <a:xfrm>
            <a:off x="11571591" y="2476097"/>
            <a:ext cx="516784" cy="36649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댓글삭제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관리자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]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B9C1361-F318-4512-9B01-497DF40CAA52}"/>
              </a:ext>
            </a:extLst>
          </p:cNvPr>
          <p:cNvSpPr/>
          <p:nvPr/>
        </p:nvSpPr>
        <p:spPr>
          <a:xfrm>
            <a:off x="4711112" y="2476097"/>
            <a:ext cx="550481" cy="36649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댓글쓰기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익명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]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2AE9B590-B424-48A4-ABB3-0195A91457A3}"/>
              </a:ext>
            </a:extLst>
          </p:cNvPr>
          <p:cNvSpPr/>
          <p:nvPr/>
        </p:nvSpPr>
        <p:spPr>
          <a:xfrm>
            <a:off x="6852762" y="2473363"/>
            <a:ext cx="516784" cy="36309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게시글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조회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[ID]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CD4EBCC6-3B96-46AF-B9AD-56AF4C007E61}"/>
              </a:ext>
            </a:extLst>
          </p:cNvPr>
          <p:cNvSpPr/>
          <p:nvPr/>
        </p:nvSpPr>
        <p:spPr>
          <a:xfrm>
            <a:off x="9962072" y="2479865"/>
            <a:ext cx="516784" cy="36309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게시글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조회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관리자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]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14BD8CFA-21D3-4353-A488-5C74925BF345}"/>
              </a:ext>
            </a:extLst>
          </p:cNvPr>
          <p:cNvSpPr/>
          <p:nvPr/>
        </p:nvSpPr>
        <p:spPr>
          <a:xfrm>
            <a:off x="5486400" y="2884047"/>
            <a:ext cx="860789" cy="3664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Q&amp;A</a:t>
            </a: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리스트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로그인 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ID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작성한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F3DD606F-5B93-425E-9CD0-F33D00FAD3EF}"/>
              </a:ext>
            </a:extLst>
          </p:cNvPr>
          <p:cNvSpPr/>
          <p:nvPr/>
        </p:nvSpPr>
        <p:spPr>
          <a:xfrm>
            <a:off x="6393578" y="2889139"/>
            <a:ext cx="646703" cy="36309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Q&amp;A</a:t>
            </a: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글쓰기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[ID]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C180752-F538-4363-BB69-117BA486DA12}"/>
              </a:ext>
            </a:extLst>
          </p:cNvPr>
          <p:cNvSpPr/>
          <p:nvPr/>
        </p:nvSpPr>
        <p:spPr>
          <a:xfrm>
            <a:off x="7086670" y="2887446"/>
            <a:ext cx="646703" cy="36309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Q&amp;A</a:t>
            </a: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게시글 조회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[ID]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7FFBA5D-B882-41B5-AAD4-B3BC60326CD6}"/>
              </a:ext>
            </a:extLst>
          </p:cNvPr>
          <p:cNvSpPr/>
          <p:nvPr/>
        </p:nvSpPr>
        <p:spPr>
          <a:xfrm>
            <a:off x="7770433" y="2889139"/>
            <a:ext cx="646703" cy="36309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Q&amp;A</a:t>
            </a: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게시글 삭제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[ID]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C92A8152-57EF-4683-AB47-5E49C6292166}"/>
              </a:ext>
            </a:extLst>
          </p:cNvPr>
          <p:cNvSpPr/>
          <p:nvPr/>
        </p:nvSpPr>
        <p:spPr>
          <a:xfrm>
            <a:off x="8788823" y="2884047"/>
            <a:ext cx="860789" cy="3664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Q&amp;A</a:t>
            </a: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리스트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전체 유저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E7493C6E-64C3-4AAD-B205-A91C4981C9F1}"/>
              </a:ext>
            </a:extLst>
          </p:cNvPr>
          <p:cNvSpPr/>
          <p:nvPr/>
        </p:nvSpPr>
        <p:spPr>
          <a:xfrm>
            <a:off x="11189131" y="2881430"/>
            <a:ext cx="802732" cy="36309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Q&amp;A</a:t>
            </a: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게시글 답변작성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[ADMIN]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0BEC0E5-7D92-4FAE-BF7F-4E60DBDD245E}"/>
              </a:ext>
            </a:extLst>
          </p:cNvPr>
          <p:cNvSpPr/>
          <p:nvPr/>
        </p:nvSpPr>
        <p:spPr>
          <a:xfrm>
            <a:off x="10505368" y="2879737"/>
            <a:ext cx="646703" cy="36309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Q&amp;A</a:t>
            </a: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게시글 조회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[ADMIN]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22DA233-CBFC-4730-829B-B94818392507}"/>
              </a:ext>
            </a:extLst>
          </p:cNvPr>
          <p:cNvSpPr/>
          <p:nvPr/>
        </p:nvSpPr>
        <p:spPr>
          <a:xfrm>
            <a:off x="9676124" y="2881779"/>
            <a:ext cx="802732" cy="36309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답변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완료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미완료별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리스트 조회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[ADMIN]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2CADA2B-2D6D-41E4-B038-8FFB52C21B1F}"/>
              </a:ext>
            </a:extLst>
          </p:cNvPr>
          <p:cNvSpPr/>
          <p:nvPr/>
        </p:nvSpPr>
        <p:spPr>
          <a:xfrm>
            <a:off x="3540445" y="3304552"/>
            <a:ext cx="516784" cy="3664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로그인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0107E8A-EFCF-4C91-93A7-2F78B102FB53}"/>
              </a:ext>
            </a:extLst>
          </p:cNvPr>
          <p:cNvSpPr/>
          <p:nvPr/>
        </p:nvSpPr>
        <p:spPr>
          <a:xfrm>
            <a:off x="4109668" y="3300118"/>
            <a:ext cx="550481" cy="3664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회원가입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4376067-9030-4EDB-B61F-365F4FA577A7}"/>
              </a:ext>
            </a:extLst>
          </p:cNvPr>
          <p:cNvSpPr/>
          <p:nvPr/>
        </p:nvSpPr>
        <p:spPr>
          <a:xfrm>
            <a:off x="5496769" y="3309131"/>
            <a:ext cx="599231" cy="3664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로그아웃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C5CEDAC-AC0A-4067-A202-A2168B0AEE2E}"/>
              </a:ext>
            </a:extLst>
          </p:cNvPr>
          <p:cNvSpPr/>
          <p:nvPr/>
        </p:nvSpPr>
        <p:spPr>
          <a:xfrm>
            <a:off x="6148439" y="3304697"/>
            <a:ext cx="805270" cy="3664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개인정보수정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F5985D7-DC9D-4BAC-9825-77F970028289}"/>
              </a:ext>
            </a:extLst>
          </p:cNvPr>
          <p:cNvSpPr/>
          <p:nvPr/>
        </p:nvSpPr>
        <p:spPr>
          <a:xfrm>
            <a:off x="6996924" y="3308222"/>
            <a:ext cx="736449" cy="36649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비밀번호 확인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2DE596F-4B47-4731-9806-62FB3188131E}"/>
              </a:ext>
            </a:extLst>
          </p:cNvPr>
          <p:cNvSpPr/>
          <p:nvPr/>
        </p:nvSpPr>
        <p:spPr>
          <a:xfrm>
            <a:off x="7789241" y="3308222"/>
            <a:ext cx="734535" cy="36649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개인정보 목록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B17D578B-4361-40EB-897E-57334569C111}"/>
              </a:ext>
            </a:extLst>
          </p:cNvPr>
          <p:cNvSpPr/>
          <p:nvPr/>
        </p:nvSpPr>
        <p:spPr>
          <a:xfrm>
            <a:off x="8786777" y="3304551"/>
            <a:ext cx="599231" cy="3664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관리자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로그아웃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96D8D1F-9CB0-4DFB-BF0E-9C9CCC86D10C}"/>
              </a:ext>
            </a:extLst>
          </p:cNvPr>
          <p:cNvSpPr/>
          <p:nvPr/>
        </p:nvSpPr>
        <p:spPr>
          <a:xfrm>
            <a:off x="10119175" y="3298856"/>
            <a:ext cx="649797" cy="3664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관리자정보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수정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F0474C1B-3468-4C06-A028-AAE03B329F3D}"/>
              </a:ext>
            </a:extLst>
          </p:cNvPr>
          <p:cNvSpPr/>
          <p:nvPr/>
        </p:nvSpPr>
        <p:spPr>
          <a:xfrm>
            <a:off x="10804172" y="3296150"/>
            <a:ext cx="550482" cy="36649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비밀번호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확인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850B12B-3BD6-480D-9B98-1667B7E98D9C}"/>
              </a:ext>
            </a:extLst>
          </p:cNvPr>
          <p:cNvSpPr/>
          <p:nvPr/>
        </p:nvSpPr>
        <p:spPr>
          <a:xfrm>
            <a:off x="11389011" y="3296150"/>
            <a:ext cx="692325" cy="36649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관리자정보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목록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240749E-0246-4C2B-9D55-4E0CF4009404}"/>
              </a:ext>
            </a:extLst>
          </p:cNvPr>
          <p:cNvSpPr/>
          <p:nvPr/>
        </p:nvSpPr>
        <p:spPr>
          <a:xfrm>
            <a:off x="9427693" y="3300118"/>
            <a:ext cx="649797" cy="3664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회원목록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조회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A5E15BEC-91D8-42A0-AAD8-D6D147C11939}"/>
              </a:ext>
            </a:extLst>
          </p:cNvPr>
          <p:cNvSpPr/>
          <p:nvPr/>
        </p:nvSpPr>
        <p:spPr>
          <a:xfrm>
            <a:off x="3503505" y="4151275"/>
            <a:ext cx="1207703" cy="3664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GAME OPEN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1AED39E-0FCD-4AAA-9CE3-D5EF6C3A5F80}"/>
              </a:ext>
            </a:extLst>
          </p:cNvPr>
          <p:cNvSpPr/>
          <p:nvPr/>
        </p:nvSpPr>
        <p:spPr>
          <a:xfrm>
            <a:off x="7235581" y="4146520"/>
            <a:ext cx="844464" cy="36649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GAME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기록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[nickname]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7E52FB79-EA68-4948-A614-0D7210739D0D}"/>
              </a:ext>
            </a:extLst>
          </p:cNvPr>
          <p:cNvSpPr/>
          <p:nvPr/>
        </p:nvSpPr>
        <p:spPr>
          <a:xfrm>
            <a:off x="5927377" y="4145611"/>
            <a:ext cx="1207703" cy="3664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GAME OPEN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3FB0CDC-C57C-4827-9C9A-BDDD72BEB5CB}"/>
              </a:ext>
            </a:extLst>
          </p:cNvPr>
          <p:cNvSpPr/>
          <p:nvPr/>
        </p:nvSpPr>
        <p:spPr>
          <a:xfrm>
            <a:off x="10807972" y="4152184"/>
            <a:ext cx="844464" cy="36649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GAME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기록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관리자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]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DDEED55F-46A7-4659-B682-41507BEAF2FC}"/>
              </a:ext>
            </a:extLst>
          </p:cNvPr>
          <p:cNvSpPr/>
          <p:nvPr/>
        </p:nvSpPr>
        <p:spPr>
          <a:xfrm>
            <a:off x="9499768" y="4151275"/>
            <a:ext cx="1207703" cy="3664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GAME OPEN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1AE3CEC9-2BEC-4832-B03B-A23ADDDC11F5}"/>
              </a:ext>
            </a:extLst>
          </p:cNvPr>
          <p:cNvSpPr/>
          <p:nvPr/>
        </p:nvSpPr>
        <p:spPr>
          <a:xfrm>
            <a:off x="3234424" y="4972342"/>
            <a:ext cx="8503077" cy="34281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메인 페이지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CA373B72-1E9D-4A1C-8438-0B7D58E95FF6}"/>
              </a:ext>
            </a:extLst>
          </p:cNvPr>
          <p:cNvSpPr/>
          <p:nvPr/>
        </p:nvSpPr>
        <p:spPr>
          <a:xfrm>
            <a:off x="3234424" y="5385024"/>
            <a:ext cx="8503077" cy="3847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OaiaGameLab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Company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소개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7CD87FA-A92E-4B29-9828-E1E27984A843}"/>
              </a:ext>
            </a:extLst>
          </p:cNvPr>
          <p:cNvSpPr/>
          <p:nvPr/>
        </p:nvSpPr>
        <p:spPr>
          <a:xfrm>
            <a:off x="3234423" y="5819493"/>
            <a:ext cx="8503077" cy="36719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OaiaGameLab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Company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contact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3AA4CA54-25E7-4011-9715-A06196EDEABA}"/>
              </a:ext>
            </a:extLst>
          </p:cNvPr>
          <p:cNvSpPr/>
          <p:nvPr/>
        </p:nvSpPr>
        <p:spPr>
          <a:xfrm>
            <a:off x="3234423" y="6251762"/>
            <a:ext cx="8503077" cy="34499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Instagram /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gitghub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링크 연결</a:t>
            </a:r>
          </a:p>
        </p:txBody>
      </p: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F4FD32C4-4BCE-4445-89A9-E4BA9AB7552F}"/>
              </a:ext>
            </a:extLst>
          </p:cNvPr>
          <p:cNvCxnSpPr>
            <a:cxnSpLocks/>
          </p:cNvCxnSpPr>
          <p:nvPr/>
        </p:nvCxnSpPr>
        <p:spPr>
          <a:xfrm>
            <a:off x="1571625" y="2214768"/>
            <a:ext cx="20456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0E960B51-0284-4FB5-8B19-E995C76796AB}"/>
              </a:ext>
            </a:extLst>
          </p:cNvPr>
          <p:cNvCxnSpPr>
            <a:cxnSpLocks/>
          </p:cNvCxnSpPr>
          <p:nvPr/>
        </p:nvCxnSpPr>
        <p:spPr>
          <a:xfrm>
            <a:off x="1565760" y="2629106"/>
            <a:ext cx="20456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EBA6F5CF-8506-4823-85F5-0698B12813F1}"/>
              </a:ext>
            </a:extLst>
          </p:cNvPr>
          <p:cNvCxnSpPr>
            <a:cxnSpLocks/>
          </p:cNvCxnSpPr>
          <p:nvPr/>
        </p:nvCxnSpPr>
        <p:spPr>
          <a:xfrm>
            <a:off x="1565760" y="3080575"/>
            <a:ext cx="20456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468E617F-A224-45D6-87BD-70CF7A75FBC5}"/>
              </a:ext>
            </a:extLst>
          </p:cNvPr>
          <p:cNvCxnSpPr>
            <a:cxnSpLocks/>
          </p:cNvCxnSpPr>
          <p:nvPr/>
        </p:nvCxnSpPr>
        <p:spPr>
          <a:xfrm>
            <a:off x="1572639" y="3500643"/>
            <a:ext cx="20456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70C03C66-53BE-41BE-99BA-40C040ED9A2C}"/>
              </a:ext>
            </a:extLst>
          </p:cNvPr>
          <p:cNvCxnSpPr>
            <a:cxnSpLocks/>
          </p:cNvCxnSpPr>
          <p:nvPr/>
        </p:nvCxnSpPr>
        <p:spPr>
          <a:xfrm flipV="1">
            <a:off x="1565760" y="2201354"/>
            <a:ext cx="0" cy="1299289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37689F4E-557F-4238-89F6-50115AB54FB5}"/>
              </a:ext>
            </a:extLst>
          </p:cNvPr>
          <p:cNvCxnSpPr>
            <a:cxnSpLocks/>
          </p:cNvCxnSpPr>
          <p:nvPr/>
        </p:nvCxnSpPr>
        <p:spPr>
          <a:xfrm>
            <a:off x="1368073" y="2829914"/>
            <a:ext cx="20456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183BC043-9DAD-44EB-8BA7-06211189AFD3}"/>
              </a:ext>
            </a:extLst>
          </p:cNvPr>
          <p:cNvCxnSpPr>
            <a:cxnSpLocks/>
          </p:cNvCxnSpPr>
          <p:nvPr/>
        </p:nvCxnSpPr>
        <p:spPr>
          <a:xfrm>
            <a:off x="1558881" y="4068203"/>
            <a:ext cx="20456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311BA705-488E-4B88-8DED-E2C2F8C6AC88}"/>
              </a:ext>
            </a:extLst>
          </p:cNvPr>
          <p:cNvCxnSpPr>
            <a:cxnSpLocks/>
          </p:cNvCxnSpPr>
          <p:nvPr/>
        </p:nvCxnSpPr>
        <p:spPr>
          <a:xfrm>
            <a:off x="1558881" y="4519672"/>
            <a:ext cx="20456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7A211B27-C279-4737-A35D-F6921DAB02F4}"/>
              </a:ext>
            </a:extLst>
          </p:cNvPr>
          <p:cNvCxnSpPr>
            <a:cxnSpLocks/>
          </p:cNvCxnSpPr>
          <p:nvPr/>
        </p:nvCxnSpPr>
        <p:spPr>
          <a:xfrm flipV="1">
            <a:off x="1558881" y="4068203"/>
            <a:ext cx="0" cy="45114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3ADA8E30-DDAC-4503-BDC8-C22B9D1CCDC3}"/>
              </a:ext>
            </a:extLst>
          </p:cNvPr>
          <p:cNvCxnSpPr>
            <a:cxnSpLocks/>
          </p:cNvCxnSpPr>
          <p:nvPr/>
        </p:nvCxnSpPr>
        <p:spPr>
          <a:xfrm>
            <a:off x="1361194" y="4269011"/>
            <a:ext cx="20456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B7E649F6-9B13-49F7-906D-0B35578323A3}"/>
              </a:ext>
            </a:extLst>
          </p:cNvPr>
          <p:cNvCxnSpPr>
            <a:cxnSpLocks/>
          </p:cNvCxnSpPr>
          <p:nvPr/>
        </p:nvCxnSpPr>
        <p:spPr>
          <a:xfrm>
            <a:off x="1573074" y="5172890"/>
            <a:ext cx="20456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A247ADEF-1A35-408D-86A7-591A8438F661}"/>
              </a:ext>
            </a:extLst>
          </p:cNvPr>
          <p:cNvCxnSpPr>
            <a:cxnSpLocks/>
          </p:cNvCxnSpPr>
          <p:nvPr/>
        </p:nvCxnSpPr>
        <p:spPr>
          <a:xfrm>
            <a:off x="1567209" y="5587228"/>
            <a:ext cx="20456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38AD1CAE-11A5-4044-82EE-B319C7D4A2C0}"/>
              </a:ext>
            </a:extLst>
          </p:cNvPr>
          <p:cNvCxnSpPr>
            <a:cxnSpLocks/>
          </p:cNvCxnSpPr>
          <p:nvPr/>
        </p:nvCxnSpPr>
        <p:spPr>
          <a:xfrm>
            <a:off x="1567209" y="6038697"/>
            <a:ext cx="20456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7A307533-7950-44C4-B5D6-07AB2537AD11}"/>
              </a:ext>
            </a:extLst>
          </p:cNvPr>
          <p:cNvCxnSpPr>
            <a:cxnSpLocks/>
          </p:cNvCxnSpPr>
          <p:nvPr/>
        </p:nvCxnSpPr>
        <p:spPr>
          <a:xfrm>
            <a:off x="1574088" y="6458765"/>
            <a:ext cx="20456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BBE6D76B-C856-4984-AAF0-752909142DE2}"/>
              </a:ext>
            </a:extLst>
          </p:cNvPr>
          <p:cNvCxnSpPr>
            <a:cxnSpLocks/>
          </p:cNvCxnSpPr>
          <p:nvPr/>
        </p:nvCxnSpPr>
        <p:spPr>
          <a:xfrm flipV="1">
            <a:off x="1567209" y="5159476"/>
            <a:ext cx="0" cy="1299289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EFAC214C-B97E-4520-B612-B046805A93D6}"/>
              </a:ext>
            </a:extLst>
          </p:cNvPr>
          <p:cNvCxnSpPr>
            <a:cxnSpLocks/>
          </p:cNvCxnSpPr>
          <p:nvPr/>
        </p:nvCxnSpPr>
        <p:spPr>
          <a:xfrm>
            <a:off x="1368073" y="5872121"/>
            <a:ext cx="20456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FABDFAA1-C3A0-4126-9E46-E985CD26DF0C}"/>
              </a:ext>
            </a:extLst>
          </p:cNvPr>
          <p:cNvCxnSpPr>
            <a:cxnSpLocks/>
          </p:cNvCxnSpPr>
          <p:nvPr/>
        </p:nvCxnSpPr>
        <p:spPr>
          <a:xfrm>
            <a:off x="2588340" y="4068203"/>
            <a:ext cx="34953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768D0372-72BD-4BC1-9649-314C7B68A396}"/>
              </a:ext>
            </a:extLst>
          </p:cNvPr>
          <p:cNvCxnSpPr>
            <a:cxnSpLocks/>
          </p:cNvCxnSpPr>
          <p:nvPr/>
        </p:nvCxnSpPr>
        <p:spPr>
          <a:xfrm>
            <a:off x="2602294" y="4519350"/>
            <a:ext cx="335585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연결선 233">
            <a:extLst>
              <a:ext uri="{FF2B5EF4-FFF2-40B4-BE49-F238E27FC236}">
                <a16:creationId xmlns:a16="http://schemas.microsoft.com/office/drawing/2014/main" id="{A85E7E89-BC00-4938-BFCB-4B6FABFC042E}"/>
              </a:ext>
            </a:extLst>
          </p:cNvPr>
          <p:cNvCxnSpPr>
            <a:cxnSpLocks/>
          </p:cNvCxnSpPr>
          <p:nvPr/>
        </p:nvCxnSpPr>
        <p:spPr>
          <a:xfrm flipV="1">
            <a:off x="2937879" y="4060959"/>
            <a:ext cx="0" cy="45114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271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E389764-5B27-4EE0-B53E-E21146B55E9E}"/>
              </a:ext>
            </a:extLst>
          </p:cNvPr>
          <p:cNvSpPr/>
          <p:nvPr/>
        </p:nvSpPr>
        <p:spPr>
          <a:xfrm>
            <a:off x="536267" y="1520700"/>
            <a:ext cx="9331326" cy="48386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8D7C94-4E5C-4A94-B68C-52B83AA3244E}"/>
              </a:ext>
            </a:extLst>
          </p:cNvPr>
          <p:cNvGraphicFramePr>
            <a:graphicFrameLocks noGrp="1"/>
          </p:cNvGraphicFramePr>
          <p:nvPr/>
        </p:nvGraphicFramePr>
        <p:xfrm>
          <a:off x="536574" y="1069849"/>
          <a:ext cx="9331326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7926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1932516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  <a:gridCol w="1125009">
                  <a:extLst>
                    <a:ext uri="{9D8B030D-6E8A-4147-A177-3AD203B41FA5}">
                      <a16:colId xmlns:a16="http://schemas.microsoft.com/office/drawing/2014/main" val="171751491"/>
                    </a:ext>
                  </a:extLst>
                </a:gridCol>
                <a:gridCol w="1985433">
                  <a:extLst>
                    <a:ext uri="{9D8B030D-6E8A-4147-A177-3AD203B41FA5}">
                      <a16:colId xmlns:a16="http://schemas.microsoft.com/office/drawing/2014/main" val="2794392804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3226268587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645540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Page Title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메인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 dirty="0">
                          <a:solidFill>
                            <a:sysClr val="windowText" lastClr="000000"/>
                          </a:solidFill>
                        </a:rPr>
                        <a:t>Sub Title</a:t>
                      </a:r>
                      <a:endParaRPr lang="ko-KR" altLang="en-US" sz="140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&lt;&lt;PAGE&gt;&gt;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권한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비로그인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20B019-07B7-411E-BB8E-69A9D1109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011" y="1635580"/>
            <a:ext cx="4755670" cy="462915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A39A8752-C80F-4455-A718-24D4A134D64B}"/>
              </a:ext>
            </a:extLst>
          </p:cNvPr>
          <p:cNvSpPr/>
          <p:nvPr/>
        </p:nvSpPr>
        <p:spPr>
          <a:xfrm>
            <a:off x="2749292" y="1593542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255F43-1290-4112-A8CD-0F821E49FF43}"/>
              </a:ext>
            </a:extLst>
          </p:cNvPr>
          <p:cNvSpPr/>
          <p:nvPr/>
        </p:nvSpPr>
        <p:spPr>
          <a:xfrm>
            <a:off x="3089771" y="1585542"/>
            <a:ext cx="5010150" cy="252475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3DD7946-BB85-421A-A954-A7E3BA1536FB}"/>
              </a:ext>
            </a:extLst>
          </p:cNvPr>
          <p:cNvSpPr/>
          <p:nvPr/>
        </p:nvSpPr>
        <p:spPr>
          <a:xfrm>
            <a:off x="3089771" y="2724753"/>
            <a:ext cx="5010150" cy="628650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4118C370-1746-4A9D-A9E3-FFF215087854}"/>
              </a:ext>
            </a:extLst>
          </p:cNvPr>
          <p:cNvSpPr/>
          <p:nvPr/>
        </p:nvSpPr>
        <p:spPr>
          <a:xfrm>
            <a:off x="2743673" y="2912840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E05CB31-6C8C-4E5E-8432-BDB0A79EAD4A}"/>
              </a:ext>
            </a:extLst>
          </p:cNvPr>
          <p:cNvSpPr/>
          <p:nvPr/>
        </p:nvSpPr>
        <p:spPr>
          <a:xfrm>
            <a:off x="3089771" y="3603488"/>
            <a:ext cx="5010150" cy="2083540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92921789-0409-4C26-AD7C-1C9156475CF7}"/>
              </a:ext>
            </a:extLst>
          </p:cNvPr>
          <p:cNvSpPr/>
          <p:nvPr/>
        </p:nvSpPr>
        <p:spPr>
          <a:xfrm>
            <a:off x="2743673" y="4519020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CB306CF9-C737-455C-B5E0-FB0D6B927CCA}"/>
              </a:ext>
            </a:extLst>
          </p:cNvPr>
          <p:cNvSpPr/>
          <p:nvPr/>
        </p:nvSpPr>
        <p:spPr>
          <a:xfrm>
            <a:off x="2743673" y="5998962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97FEAE5-AC2E-4BEF-B4B4-D60E647C4717}"/>
              </a:ext>
            </a:extLst>
          </p:cNvPr>
          <p:cNvSpPr/>
          <p:nvPr/>
        </p:nvSpPr>
        <p:spPr>
          <a:xfrm>
            <a:off x="3089771" y="5899753"/>
            <a:ext cx="5010150" cy="426445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86" name="표 12">
            <a:extLst>
              <a:ext uri="{FF2B5EF4-FFF2-40B4-BE49-F238E27FC236}">
                <a16:creationId xmlns:a16="http://schemas.microsoft.com/office/drawing/2014/main" id="{75D1A82F-317A-4845-8868-C4C8754E8999}"/>
              </a:ext>
            </a:extLst>
          </p:cNvPr>
          <p:cNvGraphicFramePr>
            <a:graphicFrameLocks noGrp="1"/>
          </p:cNvGraphicFramePr>
          <p:nvPr/>
        </p:nvGraphicFramePr>
        <p:xfrm>
          <a:off x="10006930" y="1069849"/>
          <a:ext cx="2067991" cy="202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70">
                  <a:extLst>
                    <a:ext uri="{9D8B030D-6E8A-4147-A177-3AD203B41FA5}">
                      <a16:colId xmlns:a16="http://schemas.microsoft.com/office/drawing/2014/main" val="593880160"/>
                    </a:ext>
                  </a:extLst>
                </a:gridCol>
                <a:gridCol w="1292621">
                  <a:extLst>
                    <a:ext uri="{9D8B030D-6E8A-4147-A177-3AD203B41FA5}">
                      <a16:colId xmlns:a16="http://schemas.microsoft.com/office/drawing/2014/main" val="3993295625"/>
                    </a:ext>
                  </a:extLst>
                </a:gridCol>
              </a:tblGrid>
              <a:tr h="3325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46662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2106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6206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738173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845271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91490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58C039-1419-1942-B3FE-3773A9137546}"/>
              </a:ext>
            </a:extLst>
          </p:cNvPr>
          <p:cNvSpPr/>
          <p:nvPr/>
        </p:nvSpPr>
        <p:spPr>
          <a:xfrm>
            <a:off x="8332702" y="1568033"/>
            <a:ext cx="1355308" cy="422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HEADER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171071-5922-7C49-9866-3A7961180733}"/>
              </a:ext>
            </a:extLst>
          </p:cNvPr>
          <p:cNvSpPr/>
          <p:nvPr/>
        </p:nvSpPr>
        <p:spPr>
          <a:xfrm>
            <a:off x="8332702" y="2235297"/>
            <a:ext cx="1355308" cy="3451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82A410-061C-244A-9E4D-A3CA4FE1758D}"/>
              </a:ext>
            </a:extLst>
          </p:cNvPr>
          <p:cNvSpPr/>
          <p:nvPr/>
        </p:nvSpPr>
        <p:spPr>
          <a:xfrm>
            <a:off x="8332702" y="5913869"/>
            <a:ext cx="1355308" cy="422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C82B44-A9C0-454F-9245-16666F37C9C2}"/>
              </a:ext>
            </a:extLst>
          </p:cNvPr>
          <p:cNvSpPr/>
          <p:nvPr/>
        </p:nvSpPr>
        <p:spPr>
          <a:xfrm>
            <a:off x="643739" y="1859405"/>
            <a:ext cx="1706237" cy="4189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&lt;&lt;PAGE&gt;&gt;</a:t>
            </a:r>
          </a:p>
          <a:p>
            <a:r>
              <a:rPr lang="en-US" altLang="ko-KR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1) </a:t>
            </a:r>
            <a:r>
              <a:rPr lang="ko-KR" altLang="en-US" sz="9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상단바</a:t>
            </a:r>
            <a:endParaRPr lang="ko-KR" altLang="en-US" sz="9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1-1) </a:t>
            </a:r>
            <a:r>
              <a:rPr lang="ko-KR" altLang="en-US" sz="900" dirty="0">
                <a:solidFill>
                  <a:schemeClr val="tx1"/>
                </a:solidFill>
              </a:rPr>
              <a:t>랭킹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1-2) </a:t>
            </a:r>
            <a:r>
              <a:rPr lang="en-US" altLang="ko-KR" sz="900" dirty="0" err="1">
                <a:solidFill>
                  <a:schemeClr val="tx1"/>
                </a:solidFill>
              </a:rPr>
              <a:t>talktotalk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게시판 리스트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   ② 게시글 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수정 및 삭제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⑤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댓글쓰기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⑥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댓글삭제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1-3) Q&amp;A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리스트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②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답변작성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1-4) </a:t>
            </a:r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① </a:t>
            </a:r>
            <a:r>
              <a:rPr lang="ko-KR" altLang="en-US" sz="900" dirty="0" err="1">
                <a:solidFill>
                  <a:schemeClr val="tx1"/>
                </a:solidFill>
              </a:rPr>
              <a:t>비로그인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② 로그인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 관리자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GAME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2-1) </a:t>
            </a:r>
            <a:r>
              <a:rPr lang="en-US" altLang="ko-KR" sz="900" dirty="0" err="1">
                <a:solidFill>
                  <a:schemeClr val="tx1"/>
                </a:solidFill>
              </a:rPr>
              <a:t>spacever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2-2) </a:t>
            </a:r>
            <a:r>
              <a:rPr lang="en-US" altLang="ko-KR" sz="900" dirty="0" err="1">
                <a:solidFill>
                  <a:schemeClr val="tx1"/>
                </a:solidFill>
              </a:rPr>
              <a:t>earthver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 </a:t>
            </a:r>
            <a:r>
              <a:rPr lang="ko-KR" altLang="en-US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배너</a:t>
            </a: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4)  </a:t>
            </a:r>
            <a:r>
              <a:rPr lang="ko-KR" altLang="en-US" sz="9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4-1) about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4-2) </a:t>
            </a:r>
            <a:r>
              <a:rPr lang="en-US" altLang="ko-KR" sz="900" dirty="0" err="1">
                <a:solidFill>
                  <a:schemeClr val="tx1"/>
                </a:solidFill>
              </a:rPr>
              <a:t>contactus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4-3) </a:t>
            </a:r>
            <a:r>
              <a:rPr lang="en" altLang="ko-KR" sz="900" dirty="0">
                <a:solidFill>
                  <a:schemeClr val="tx1"/>
                </a:solidFill>
              </a:rPr>
              <a:t>SNS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C2646F-CA02-414F-BBEC-3A4CBF355E65}"/>
              </a:ext>
            </a:extLst>
          </p:cNvPr>
          <p:cNvSpPr txBox="1"/>
          <p:nvPr/>
        </p:nvSpPr>
        <p:spPr>
          <a:xfrm>
            <a:off x="808528" y="608951"/>
            <a:ext cx="307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화면 구성 계층화 및 내부 설계 카테고리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738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E389764-5B27-4EE0-B53E-E21146B55E9E}"/>
              </a:ext>
            </a:extLst>
          </p:cNvPr>
          <p:cNvSpPr/>
          <p:nvPr/>
        </p:nvSpPr>
        <p:spPr>
          <a:xfrm>
            <a:off x="536267" y="1520700"/>
            <a:ext cx="9331326" cy="48386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8D7C94-4E5C-4A94-B68C-52B83AA3244E}"/>
              </a:ext>
            </a:extLst>
          </p:cNvPr>
          <p:cNvGraphicFramePr>
            <a:graphicFrameLocks noGrp="1"/>
          </p:cNvGraphicFramePr>
          <p:nvPr/>
        </p:nvGraphicFramePr>
        <p:xfrm>
          <a:off x="536574" y="1069849"/>
          <a:ext cx="9331326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7926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1932516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  <a:gridCol w="1125009">
                  <a:extLst>
                    <a:ext uri="{9D8B030D-6E8A-4147-A177-3AD203B41FA5}">
                      <a16:colId xmlns:a16="http://schemas.microsoft.com/office/drawing/2014/main" val="171751491"/>
                    </a:ext>
                  </a:extLst>
                </a:gridCol>
                <a:gridCol w="1985433">
                  <a:extLst>
                    <a:ext uri="{9D8B030D-6E8A-4147-A177-3AD203B41FA5}">
                      <a16:colId xmlns:a16="http://schemas.microsoft.com/office/drawing/2014/main" val="2794392804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3226268587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645540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Page Title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Ranking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 dirty="0">
                          <a:solidFill>
                            <a:sysClr val="windowText" lastClr="000000"/>
                          </a:solidFill>
                        </a:rPr>
                        <a:t>Sub Title</a:t>
                      </a:r>
                      <a:endParaRPr lang="ko-KR" altLang="en-US" sz="140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Ranking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권한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비로그인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C63745C-8A87-490B-ABF7-7869F0BDD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120" y="2033768"/>
            <a:ext cx="5266727" cy="40692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6AE2C1-E5A1-40B6-A9E6-8003FB952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815" y="1591687"/>
            <a:ext cx="4167186" cy="3367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C70BD-BCE4-4ABF-9825-BE65117ADF86}"/>
              </a:ext>
            </a:extLst>
          </p:cNvPr>
          <p:cNvSpPr/>
          <p:nvPr/>
        </p:nvSpPr>
        <p:spPr>
          <a:xfrm>
            <a:off x="5457825" y="1540122"/>
            <a:ext cx="790575" cy="422659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9" name="표 12">
            <a:extLst>
              <a:ext uri="{FF2B5EF4-FFF2-40B4-BE49-F238E27FC236}">
                <a16:creationId xmlns:a16="http://schemas.microsoft.com/office/drawing/2014/main" id="{11C0DA31-D154-4159-80FB-EA997DD9B71C}"/>
              </a:ext>
            </a:extLst>
          </p:cNvPr>
          <p:cNvGraphicFramePr>
            <a:graphicFrameLocks noGrp="1"/>
          </p:cNvGraphicFramePr>
          <p:nvPr/>
        </p:nvGraphicFramePr>
        <p:xfrm>
          <a:off x="10006930" y="1069849"/>
          <a:ext cx="2067991" cy="202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70">
                  <a:extLst>
                    <a:ext uri="{9D8B030D-6E8A-4147-A177-3AD203B41FA5}">
                      <a16:colId xmlns:a16="http://schemas.microsoft.com/office/drawing/2014/main" val="593880160"/>
                    </a:ext>
                  </a:extLst>
                </a:gridCol>
                <a:gridCol w="1292621">
                  <a:extLst>
                    <a:ext uri="{9D8B030D-6E8A-4147-A177-3AD203B41FA5}">
                      <a16:colId xmlns:a16="http://schemas.microsoft.com/office/drawing/2014/main" val="3993295625"/>
                    </a:ext>
                  </a:extLst>
                </a:gridCol>
              </a:tblGrid>
              <a:tr h="3325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46662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2106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6206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738173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845271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91490"/>
                  </a:ext>
                </a:extLst>
              </a:tr>
            </a:tbl>
          </a:graphicData>
        </a:graphic>
      </p:graphicFrame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461DAB7-C49C-4CE5-BC7A-69D7C187FB74}"/>
              </a:ext>
            </a:extLst>
          </p:cNvPr>
          <p:cNvCxnSpPr>
            <a:cxnSpLocks/>
          </p:cNvCxnSpPr>
          <p:nvPr/>
        </p:nvCxnSpPr>
        <p:spPr>
          <a:xfrm>
            <a:off x="5872163" y="1934350"/>
            <a:ext cx="0" cy="1988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64D659-2CE5-1545-8D04-ACDB357DAC00}"/>
              </a:ext>
            </a:extLst>
          </p:cNvPr>
          <p:cNvSpPr/>
          <p:nvPr/>
        </p:nvSpPr>
        <p:spPr>
          <a:xfrm>
            <a:off x="643739" y="1859405"/>
            <a:ext cx="1706237" cy="4189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&lt;&lt;PAGE&gt;&gt;</a:t>
            </a:r>
          </a:p>
          <a:p>
            <a:r>
              <a:rPr lang="en-US" altLang="ko-KR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1) </a:t>
            </a:r>
            <a:r>
              <a:rPr lang="ko-KR" altLang="en-US" sz="9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상단바</a:t>
            </a:r>
            <a:endParaRPr lang="ko-KR" altLang="en-US" sz="9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1-1) 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랭킹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1-2) </a:t>
            </a:r>
            <a:r>
              <a:rPr lang="en-US" altLang="ko-KR" sz="900" dirty="0" err="1">
                <a:solidFill>
                  <a:schemeClr val="tx1"/>
                </a:solidFill>
              </a:rPr>
              <a:t>talktotalk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게시판 리스트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   ② 게시글 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수정 및 삭제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⑤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댓글쓰기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⑥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댓글삭제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1-3) Q&amp;A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리스트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②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답변작성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1-4) </a:t>
            </a:r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① </a:t>
            </a:r>
            <a:r>
              <a:rPr lang="ko-KR" altLang="en-US" sz="900" dirty="0" err="1">
                <a:solidFill>
                  <a:schemeClr val="tx1"/>
                </a:solidFill>
              </a:rPr>
              <a:t>비로그인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② 로그인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 관리자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GAME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2-1) </a:t>
            </a:r>
            <a:r>
              <a:rPr lang="en-US" altLang="ko-KR" sz="900" dirty="0" err="1">
                <a:solidFill>
                  <a:schemeClr val="tx1"/>
                </a:solidFill>
              </a:rPr>
              <a:t>spacever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2-2) </a:t>
            </a:r>
            <a:r>
              <a:rPr lang="en-US" altLang="ko-KR" sz="900" dirty="0" err="1">
                <a:solidFill>
                  <a:schemeClr val="tx1"/>
                </a:solidFill>
              </a:rPr>
              <a:t>earthver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 </a:t>
            </a:r>
            <a:r>
              <a:rPr lang="ko-KR" altLang="en-US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배너</a:t>
            </a: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4)  </a:t>
            </a:r>
            <a:r>
              <a:rPr lang="ko-KR" altLang="en-US" sz="9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4-1) about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4-2) </a:t>
            </a:r>
            <a:r>
              <a:rPr lang="en-US" altLang="ko-KR" sz="900" dirty="0" err="1">
                <a:solidFill>
                  <a:schemeClr val="tx1"/>
                </a:solidFill>
              </a:rPr>
              <a:t>contactus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4-3) </a:t>
            </a:r>
            <a:r>
              <a:rPr lang="en" altLang="ko-KR" sz="900" dirty="0">
                <a:solidFill>
                  <a:schemeClr val="tx1"/>
                </a:solidFill>
              </a:rPr>
              <a:t>SNS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0BEA7-D84D-49C4-85AA-4CFB9545C8EC}"/>
              </a:ext>
            </a:extLst>
          </p:cNvPr>
          <p:cNvSpPr txBox="1"/>
          <p:nvPr/>
        </p:nvSpPr>
        <p:spPr>
          <a:xfrm>
            <a:off x="808528" y="608951"/>
            <a:ext cx="307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화면 구성 계층화 및 내부 설계 카테고리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2246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B7C9F3-514C-4AF8-AA03-52C165913CE1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08358D-4F62-4843-9A42-0BB6A511B4AB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B451BA7-F9A8-4815-8ECB-EDD2A2B767BD}"/>
              </a:ext>
            </a:extLst>
          </p:cNvPr>
          <p:cNvSpPr txBox="1"/>
          <p:nvPr/>
        </p:nvSpPr>
        <p:spPr>
          <a:xfrm>
            <a:off x="602340" y="286151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목차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DA8FCA4-611F-44F6-AAC1-1DF7D4873933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27C3B7-4D13-49AB-B513-36C72ADD50BE}"/>
              </a:ext>
            </a:extLst>
          </p:cNvPr>
          <p:cNvSpPr/>
          <p:nvPr/>
        </p:nvSpPr>
        <p:spPr>
          <a:xfrm>
            <a:off x="1278428" y="2047946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8E7698-5B8A-4B86-8A7F-8DC309DBB8A0}"/>
              </a:ext>
            </a:extLst>
          </p:cNvPr>
          <p:cNvSpPr/>
          <p:nvPr/>
        </p:nvSpPr>
        <p:spPr>
          <a:xfrm>
            <a:off x="2688128" y="2047946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E0E4C1-E883-4381-8EE6-E60C86CEC25C}"/>
              </a:ext>
            </a:extLst>
          </p:cNvPr>
          <p:cNvSpPr txBox="1"/>
          <p:nvPr/>
        </p:nvSpPr>
        <p:spPr>
          <a:xfrm>
            <a:off x="1629264" y="223482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5033EA-0E43-422F-9477-DABC105DF97F}"/>
              </a:ext>
            </a:extLst>
          </p:cNvPr>
          <p:cNvSpPr txBox="1"/>
          <p:nvPr/>
        </p:nvSpPr>
        <p:spPr>
          <a:xfrm>
            <a:off x="2945222" y="2281114"/>
            <a:ext cx="2258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프로젝트 개요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49784A-81BE-4118-BA08-D28A86EAAEC7}"/>
              </a:ext>
            </a:extLst>
          </p:cNvPr>
          <p:cNvSpPr/>
          <p:nvPr/>
        </p:nvSpPr>
        <p:spPr>
          <a:xfrm>
            <a:off x="1278428" y="3367447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900FF8-8C33-4755-99BF-23E4A5D4AE39}"/>
              </a:ext>
            </a:extLst>
          </p:cNvPr>
          <p:cNvSpPr/>
          <p:nvPr/>
        </p:nvSpPr>
        <p:spPr>
          <a:xfrm>
            <a:off x="2688128" y="3367447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5C6F57-820B-44C9-A81E-840586EFC6E6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43F21A-EE9B-441D-9A24-E8D445484139}"/>
              </a:ext>
            </a:extLst>
          </p:cNvPr>
          <p:cNvSpPr txBox="1"/>
          <p:nvPr/>
        </p:nvSpPr>
        <p:spPr>
          <a:xfrm>
            <a:off x="2945222" y="3579352"/>
            <a:ext cx="232307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프로젝트 구현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2CA858-A0B6-4FB0-BC68-6304A728CC29}"/>
              </a:ext>
            </a:extLst>
          </p:cNvPr>
          <p:cNvSpPr/>
          <p:nvPr/>
        </p:nvSpPr>
        <p:spPr>
          <a:xfrm>
            <a:off x="1278428" y="4686948"/>
            <a:ext cx="1168400" cy="10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0689936-9EC5-4928-B95E-80765020D378}"/>
              </a:ext>
            </a:extLst>
          </p:cNvPr>
          <p:cNvSpPr/>
          <p:nvPr/>
        </p:nvSpPr>
        <p:spPr>
          <a:xfrm>
            <a:off x="2688128" y="4686948"/>
            <a:ext cx="8242300" cy="10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9CE737-EA74-4316-89C8-BC5476279A54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BB33A0-8193-45B1-B538-721E500ECB91}"/>
              </a:ext>
            </a:extLst>
          </p:cNvPr>
          <p:cNvSpPr txBox="1"/>
          <p:nvPr/>
        </p:nvSpPr>
        <p:spPr>
          <a:xfrm>
            <a:off x="2945222" y="4898853"/>
            <a:ext cx="2993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프로젝트 추진 내역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D96711E-20C6-424D-B057-79A05995FC1E}"/>
              </a:ext>
            </a:extLst>
          </p:cNvPr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9505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E389764-5B27-4EE0-B53E-E21146B55E9E}"/>
              </a:ext>
            </a:extLst>
          </p:cNvPr>
          <p:cNvSpPr/>
          <p:nvPr/>
        </p:nvSpPr>
        <p:spPr>
          <a:xfrm>
            <a:off x="536267" y="1520700"/>
            <a:ext cx="9331326" cy="48386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8D7C94-4E5C-4A94-B68C-52B83AA3244E}"/>
              </a:ext>
            </a:extLst>
          </p:cNvPr>
          <p:cNvGraphicFramePr>
            <a:graphicFrameLocks noGrp="1"/>
          </p:cNvGraphicFramePr>
          <p:nvPr/>
        </p:nvGraphicFramePr>
        <p:xfrm>
          <a:off x="536574" y="1069849"/>
          <a:ext cx="9331326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7926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1932516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  <a:gridCol w="1125009">
                  <a:extLst>
                    <a:ext uri="{9D8B030D-6E8A-4147-A177-3AD203B41FA5}">
                      <a16:colId xmlns:a16="http://schemas.microsoft.com/office/drawing/2014/main" val="171751491"/>
                    </a:ext>
                  </a:extLst>
                </a:gridCol>
                <a:gridCol w="1985433">
                  <a:extLst>
                    <a:ext uri="{9D8B030D-6E8A-4147-A177-3AD203B41FA5}">
                      <a16:colId xmlns:a16="http://schemas.microsoft.com/office/drawing/2014/main" val="2794392804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3226268587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645540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Page Title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ysClr val="windowText" lastClr="000000"/>
                          </a:solidFill>
                        </a:rPr>
                        <a:t>TalktoTalk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 dirty="0">
                          <a:solidFill>
                            <a:sysClr val="windowText" lastClr="000000"/>
                          </a:solidFill>
                        </a:rPr>
                        <a:t>Sub Title</a:t>
                      </a:r>
                      <a:endParaRPr lang="ko-KR" altLang="en-US" sz="140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ysClr val="windowText" lastClr="000000"/>
                          </a:solidFill>
                        </a:rPr>
                        <a:t>TalktoTalk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권한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비로그인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6AE2C1-E5A1-40B6-A9E6-8003FB952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815" y="1591687"/>
            <a:ext cx="4167186" cy="3367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C70BD-BCE4-4ABF-9825-BE65117ADF86}"/>
              </a:ext>
            </a:extLst>
          </p:cNvPr>
          <p:cNvSpPr/>
          <p:nvPr/>
        </p:nvSpPr>
        <p:spPr>
          <a:xfrm>
            <a:off x="6162675" y="1560830"/>
            <a:ext cx="676275" cy="422659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A90DEF-20D6-4FE8-957F-DB6292E70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971" y="2093157"/>
            <a:ext cx="6313684" cy="378694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60C5A8-B920-42D2-9A80-B3194DB223BE}"/>
              </a:ext>
            </a:extLst>
          </p:cNvPr>
          <p:cNvSpPr/>
          <p:nvPr/>
        </p:nvSpPr>
        <p:spPr>
          <a:xfrm>
            <a:off x="8877390" y="5218430"/>
            <a:ext cx="676275" cy="422659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A59BF9D-717B-4E02-9348-BFD613A91E87}"/>
              </a:ext>
            </a:extLst>
          </p:cNvPr>
          <p:cNvSpPr/>
          <p:nvPr/>
        </p:nvSpPr>
        <p:spPr>
          <a:xfrm>
            <a:off x="4668239" y="2422984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1C6B346-57B3-4010-8C6F-A8A9B6052E9C}"/>
              </a:ext>
            </a:extLst>
          </p:cNvPr>
          <p:cNvSpPr/>
          <p:nvPr/>
        </p:nvSpPr>
        <p:spPr>
          <a:xfrm>
            <a:off x="8547372" y="5303521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EDCD2D4-27AC-4ABD-B720-6D9DC7B00A17}"/>
              </a:ext>
            </a:extLst>
          </p:cNvPr>
          <p:cNvSpPr/>
          <p:nvPr/>
        </p:nvSpPr>
        <p:spPr>
          <a:xfrm>
            <a:off x="5880518" y="4855844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D2B528F-D730-4CD4-A43C-2478C742626A}"/>
              </a:ext>
            </a:extLst>
          </p:cNvPr>
          <p:cNvSpPr/>
          <p:nvPr/>
        </p:nvSpPr>
        <p:spPr>
          <a:xfrm>
            <a:off x="4474148" y="4770753"/>
            <a:ext cx="1317052" cy="422659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4" name="표 12">
            <a:extLst>
              <a:ext uri="{FF2B5EF4-FFF2-40B4-BE49-F238E27FC236}">
                <a16:creationId xmlns:a16="http://schemas.microsoft.com/office/drawing/2014/main" id="{A2B0C180-BEC0-4DDC-BEB0-2E8098305508}"/>
              </a:ext>
            </a:extLst>
          </p:cNvPr>
          <p:cNvGraphicFramePr>
            <a:graphicFrameLocks noGrp="1"/>
          </p:cNvGraphicFramePr>
          <p:nvPr/>
        </p:nvGraphicFramePr>
        <p:xfrm>
          <a:off x="10006930" y="1069849"/>
          <a:ext cx="2067991" cy="202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70">
                  <a:extLst>
                    <a:ext uri="{9D8B030D-6E8A-4147-A177-3AD203B41FA5}">
                      <a16:colId xmlns:a16="http://schemas.microsoft.com/office/drawing/2014/main" val="593880160"/>
                    </a:ext>
                  </a:extLst>
                </a:gridCol>
                <a:gridCol w="1292621">
                  <a:extLst>
                    <a:ext uri="{9D8B030D-6E8A-4147-A177-3AD203B41FA5}">
                      <a16:colId xmlns:a16="http://schemas.microsoft.com/office/drawing/2014/main" val="3993295625"/>
                    </a:ext>
                  </a:extLst>
                </a:gridCol>
              </a:tblGrid>
              <a:tr h="3325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46662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2106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6206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738173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845271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91490"/>
                  </a:ext>
                </a:extLst>
              </a:tr>
            </a:tbl>
          </a:graphicData>
        </a:graphic>
      </p:graphicFrame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5E6F139-0CC8-449E-A79F-7F8D7BA951FD}"/>
              </a:ext>
            </a:extLst>
          </p:cNvPr>
          <p:cNvCxnSpPr>
            <a:cxnSpLocks/>
          </p:cNvCxnSpPr>
          <p:nvPr/>
        </p:nvCxnSpPr>
        <p:spPr>
          <a:xfrm>
            <a:off x="6500813" y="1983489"/>
            <a:ext cx="0" cy="1988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4AAEE3-0BA4-0749-929A-088EA28C89BD}"/>
              </a:ext>
            </a:extLst>
          </p:cNvPr>
          <p:cNvSpPr/>
          <p:nvPr/>
        </p:nvSpPr>
        <p:spPr>
          <a:xfrm>
            <a:off x="643739" y="1859405"/>
            <a:ext cx="1706237" cy="4189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&lt;&lt;PAGE&gt;&gt;</a:t>
            </a:r>
          </a:p>
          <a:p>
            <a:r>
              <a:rPr lang="en-US" altLang="ko-KR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1) </a:t>
            </a:r>
            <a:r>
              <a:rPr lang="ko-KR" altLang="en-US" sz="9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상단바</a:t>
            </a:r>
            <a:endParaRPr lang="ko-KR" altLang="en-US" sz="9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1-1) </a:t>
            </a:r>
            <a:r>
              <a:rPr lang="ko-KR" altLang="en-US" sz="900" dirty="0">
                <a:solidFill>
                  <a:schemeClr val="tx1"/>
                </a:solidFill>
              </a:rPr>
              <a:t>랭킹</a:t>
            </a:r>
          </a:p>
          <a:p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1-2) </a:t>
            </a:r>
            <a:r>
              <a:rPr lang="en-US" altLang="ko-KR" sz="9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talktotalk</a:t>
            </a:r>
            <a:endParaRPr lang="en-US" altLang="ko-KR" sz="9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   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①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게시판 리스트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   ② 게시글 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수정 및 삭제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⑤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댓글쓰기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⑥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댓글삭제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1-3) Q&amp;A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리스트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②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답변작성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1-4) </a:t>
            </a:r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① </a:t>
            </a:r>
            <a:r>
              <a:rPr lang="ko-KR" altLang="en-US" sz="900" dirty="0" err="1">
                <a:solidFill>
                  <a:schemeClr val="tx1"/>
                </a:solidFill>
              </a:rPr>
              <a:t>비로그인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② 로그인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 관리자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GAME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2-1) </a:t>
            </a:r>
            <a:r>
              <a:rPr lang="en-US" altLang="ko-KR" sz="900" dirty="0" err="1">
                <a:solidFill>
                  <a:schemeClr val="tx1"/>
                </a:solidFill>
              </a:rPr>
              <a:t>spacever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2-2) </a:t>
            </a:r>
            <a:r>
              <a:rPr lang="en-US" altLang="ko-KR" sz="900" dirty="0" err="1">
                <a:solidFill>
                  <a:schemeClr val="tx1"/>
                </a:solidFill>
              </a:rPr>
              <a:t>earthver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 </a:t>
            </a:r>
            <a:r>
              <a:rPr lang="ko-KR" altLang="en-US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배너</a:t>
            </a: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4)  </a:t>
            </a:r>
            <a:r>
              <a:rPr lang="ko-KR" altLang="en-US" sz="9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4-1) about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4-2) </a:t>
            </a:r>
            <a:r>
              <a:rPr lang="en-US" altLang="ko-KR" sz="900" dirty="0" err="1">
                <a:solidFill>
                  <a:schemeClr val="tx1"/>
                </a:solidFill>
              </a:rPr>
              <a:t>contactus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4-3) </a:t>
            </a:r>
            <a:r>
              <a:rPr lang="en" altLang="ko-KR" sz="900" dirty="0">
                <a:solidFill>
                  <a:schemeClr val="tx1"/>
                </a:solidFill>
              </a:rPr>
              <a:t>SNS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30151F4-D612-4438-AE7E-058E4AB4A819}"/>
              </a:ext>
            </a:extLst>
          </p:cNvPr>
          <p:cNvCxnSpPr>
            <a:cxnSpLocks/>
          </p:cNvCxnSpPr>
          <p:nvPr/>
        </p:nvCxnSpPr>
        <p:spPr>
          <a:xfrm>
            <a:off x="1761033" y="2549222"/>
            <a:ext cx="2851980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122CA63-9F5A-4E5F-8EE6-BF9C23FECDF0}"/>
              </a:ext>
            </a:extLst>
          </p:cNvPr>
          <p:cNvSpPr txBox="1"/>
          <p:nvPr/>
        </p:nvSpPr>
        <p:spPr>
          <a:xfrm>
            <a:off x="808528" y="608951"/>
            <a:ext cx="307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화면 구성 계층화 및 내부 설계 카테고리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961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E389764-5B27-4EE0-B53E-E21146B55E9E}"/>
              </a:ext>
            </a:extLst>
          </p:cNvPr>
          <p:cNvSpPr/>
          <p:nvPr/>
        </p:nvSpPr>
        <p:spPr>
          <a:xfrm>
            <a:off x="536267" y="1520700"/>
            <a:ext cx="9331326" cy="48386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43247B5-2395-4BD0-BBFE-0593BC357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653" y="2146620"/>
            <a:ext cx="6032318" cy="369950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8D7C94-4E5C-4A94-B68C-52B83AA3244E}"/>
              </a:ext>
            </a:extLst>
          </p:cNvPr>
          <p:cNvGraphicFramePr>
            <a:graphicFrameLocks noGrp="1"/>
          </p:cNvGraphicFramePr>
          <p:nvPr/>
        </p:nvGraphicFramePr>
        <p:xfrm>
          <a:off x="536574" y="1069849"/>
          <a:ext cx="9331326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7926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1932516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  <a:gridCol w="1125009">
                  <a:extLst>
                    <a:ext uri="{9D8B030D-6E8A-4147-A177-3AD203B41FA5}">
                      <a16:colId xmlns:a16="http://schemas.microsoft.com/office/drawing/2014/main" val="171751491"/>
                    </a:ext>
                  </a:extLst>
                </a:gridCol>
                <a:gridCol w="1985433">
                  <a:extLst>
                    <a:ext uri="{9D8B030D-6E8A-4147-A177-3AD203B41FA5}">
                      <a16:colId xmlns:a16="http://schemas.microsoft.com/office/drawing/2014/main" val="2794392804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3226268587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645540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Page Title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ysClr val="windowText" lastClr="000000"/>
                          </a:solidFill>
                        </a:rPr>
                        <a:t>TalktoTalk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 dirty="0">
                          <a:solidFill>
                            <a:sysClr val="windowText" lastClr="000000"/>
                          </a:solidFill>
                        </a:rPr>
                        <a:t>Sub Title</a:t>
                      </a:r>
                      <a:endParaRPr lang="ko-KR" altLang="en-US" sz="140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게시글쓰기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권한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비로그인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6AE2C1-E5A1-40B6-A9E6-8003FB952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815" y="1591687"/>
            <a:ext cx="4167186" cy="3367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C70BD-BCE4-4ABF-9825-BE65117ADF86}"/>
              </a:ext>
            </a:extLst>
          </p:cNvPr>
          <p:cNvSpPr/>
          <p:nvPr/>
        </p:nvSpPr>
        <p:spPr>
          <a:xfrm>
            <a:off x="6162675" y="1560830"/>
            <a:ext cx="676275" cy="422659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1C6B346-57B3-4010-8C6F-A8A9B6052E9C}"/>
              </a:ext>
            </a:extLst>
          </p:cNvPr>
          <p:cNvSpPr/>
          <p:nvPr/>
        </p:nvSpPr>
        <p:spPr>
          <a:xfrm>
            <a:off x="4333888" y="2559156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D2B528F-D730-4CD4-A43C-2478C742626A}"/>
              </a:ext>
            </a:extLst>
          </p:cNvPr>
          <p:cNvSpPr/>
          <p:nvPr/>
        </p:nvSpPr>
        <p:spPr>
          <a:xfrm>
            <a:off x="4157414" y="3610966"/>
            <a:ext cx="4413337" cy="422659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F1E7A337-D7ED-4D61-9BDD-472FAA01409E}"/>
              </a:ext>
            </a:extLst>
          </p:cNvPr>
          <p:cNvGraphicFramePr>
            <a:graphicFrameLocks noGrp="1"/>
          </p:cNvGraphicFramePr>
          <p:nvPr/>
        </p:nvGraphicFramePr>
        <p:xfrm>
          <a:off x="10006930" y="1069849"/>
          <a:ext cx="2067991" cy="202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70">
                  <a:extLst>
                    <a:ext uri="{9D8B030D-6E8A-4147-A177-3AD203B41FA5}">
                      <a16:colId xmlns:a16="http://schemas.microsoft.com/office/drawing/2014/main" val="593880160"/>
                    </a:ext>
                  </a:extLst>
                </a:gridCol>
                <a:gridCol w="1292621">
                  <a:extLst>
                    <a:ext uri="{9D8B030D-6E8A-4147-A177-3AD203B41FA5}">
                      <a16:colId xmlns:a16="http://schemas.microsoft.com/office/drawing/2014/main" val="3993295625"/>
                    </a:ext>
                  </a:extLst>
                </a:gridCol>
              </a:tblGrid>
              <a:tr h="3325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46662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noname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2106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Login_id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(session)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6206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Admin_id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(session)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738173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845271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91490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7E1313-982A-4A7D-A1A6-F25731592936}"/>
              </a:ext>
            </a:extLst>
          </p:cNvPr>
          <p:cNvSpPr/>
          <p:nvPr/>
        </p:nvSpPr>
        <p:spPr>
          <a:xfrm>
            <a:off x="8774155" y="3610966"/>
            <a:ext cx="938714" cy="422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Description</a:t>
            </a:r>
            <a:endParaRPr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D3E4A3A-C478-4DBE-A818-D367EA90A5B1}"/>
              </a:ext>
            </a:extLst>
          </p:cNvPr>
          <p:cNvCxnSpPr>
            <a:cxnSpLocks/>
          </p:cNvCxnSpPr>
          <p:nvPr/>
        </p:nvCxnSpPr>
        <p:spPr>
          <a:xfrm>
            <a:off x="6500813" y="1983489"/>
            <a:ext cx="0" cy="1988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A02D50-045A-0748-AF6C-D030C9BB59CC}"/>
              </a:ext>
            </a:extLst>
          </p:cNvPr>
          <p:cNvSpPr/>
          <p:nvPr/>
        </p:nvSpPr>
        <p:spPr>
          <a:xfrm>
            <a:off x="643739" y="1859405"/>
            <a:ext cx="1706237" cy="4189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&lt;&lt;PAGE&gt;&gt;</a:t>
            </a:r>
          </a:p>
          <a:p>
            <a:r>
              <a:rPr lang="en-US" altLang="ko-KR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1) </a:t>
            </a:r>
            <a:r>
              <a:rPr lang="ko-KR" altLang="en-US" sz="9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상단바</a:t>
            </a:r>
            <a:endParaRPr lang="ko-KR" altLang="en-US" sz="9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1-1) </a:t>
            </a:r>
            <a:r>
              <a:rPr lang="ko-KR" altLang="en-US" sz="900" dirty="0">
                <a:solidFill>
                  <a:schemeClr val="tx1"/>
                </a:solidFill>
              </a:rPr>
              <a:t>랭킹</a:t>
            </a:r>
          </a:p>
          <a:p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1-2) </a:t>
            </a:r>
            <a:r>
              <a:rPr lang="en-US" altLang="ko-KR" sz="9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talktotalk</a:t>
            </a:r>
            <a:endParaRPr lang="en-US" altLang="ko-KR" sz="9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게시판 리스트</a:t>
            </a:r>
          </a:p>
          <a:p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   ② 게시글 글쓰기</a:t>
            </a:r>
            <a:endParaRPr lang="en-US" altLang="ko-KR" sz="9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수정 및 삭제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⑤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댓글쓰기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⑥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댓글삭제</a:t>
            </a:r>
            <a:r>
              <a:rPr lang="en-US" altLang="ko-KR" sz="900" b="1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1-3) Q&amp;A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리스트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②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답변작성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1-4) </a:t>
            </a:r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① </a:t>
            </a:r>
            <a:r>
              <a:rPr lang="ko-KR" altLang="en-US" sz="900" dirty="0" err="1">
                <a:solidFill>
                  <a:schemeClr val="tx1"/>
                </a:solidFill>
              </a:rPr>
              <a:t>비로그인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② 로그인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 관리자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GAME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2-1) </a:t>
            </a:r>
            <a:r>
              <a:rPr lang="en-US" altLang="ko-KR" sz="900" dirty="0" err="1">
                <a:solidFill>
                  <a:schemeClr val="tx1"/>
                </a:solidFill>
              </a:rPr>
              <a:t>spacever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2-2) </a:t>
            </a:r>
            <a:r>
              <a:rPr lang="en-US" altLang="ko-KR" sz="900" dirty="0" err="1">
                <a:solidFill>
                  <a:schemeClr val="tx1"/>
                </a:solidFill>
              </a:rPr>
              <a:t>earthver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 </a:t>
            </a:r>
            <a:r>
              <a:rPr lang="ko-KR" altLang="en-US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배너</a:t>
            </a: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4)  </a:t>
            </a:r>
            <a:r>
              <a:rPr lang="ko-KR" altLang="en-US" sz="9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4-1) about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4-2) </a:t>
            </a:r>
            <a:r>
              <a:rPr lang="en-US" altLang="ko-KR" sz="900" dirty="0" err="1">
                <a:solidFill>
                  <a:schemeClr val="tx1"/>
                </a:solidFill>
              </a:rPr>
              <a:t>contactus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4-3) </a:t>
            </a:r>
            <a:r>
              <a:rPr lang="en" altLang="ko-KR" sz="900" dirty="0">
                <a:solidFill>
                  <a:schemeClr val="tx1"/>
                </a:solidFill>
              </a:rPr>
              <a:t>SNS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1" name="직선 연결선 32">
            <a:extLst>
              <a:ext uri="{FF2B5EF4-FFF2-40B4-BE49-F238E27FC236}">
                <a16:creationId xmlns:a16="http://schemas.microsoft.com/office/drawing/2014/main" id="{5C16D605-F93F-C445-83C1-5A97C61EB62C}"/>
              </a:ext>
            </a:extLst>
          </p:cNvPr>
          <p:cNvCxnSpPr>
            <a:cxnSpLocks/>
          </p:cNvCxnSpPr>
          <p:nvPr/>
        </p:nvCxnSpPr>
        <p:spPr>
          <a:xfrm>
            <a:off x="1761033" y="2713231"/>
            <a:ext cx="2523782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3A5DF3-C758-4CE8-8F85-50150791A31E}"/>
              </a:ext>
            </a:extLst>
          </p:cNvPr>
          <p:cNvSpPr txBox="1"/>
          <p:nvPr/>
        </p:nvSpPr>
        <p:spPr>
          <a:xfrm>
            <a:off x="808528" y="608951"/>
            <a:ext cx="307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화면 구성 계층화 및 내부 설계 카테고리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1899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E389764-5B27-4EE0-B53E-E21146B55E9E}"/>
              </a:ext>
            </a:extLst>
          </p:cNvPr>
          <p:cNvSpPr/>
          <p:nvPr/>
        </p:nvSpPr>
        <p:spPr>
          <a:xfrm>
            <a:off x="536574" y="1487829"/>
            <a:ext cx="9331326" cy="48386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663EFF1-0990-464B-83CD-3B3FDCA33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73" y="2182324"/>
            <a:ext cx="3156619" cy="392415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8D7C94-4E5C-4A94-B68C-52B83AA3244E}"/>
              </a:ext>
            </a:extLst>
          </p:cNvPr>
          <p:cNvGraphicFramePr>
            <a:graphicFrameLocks noGrp="1"/>
          </p:cNvGraphicFramePr>
          <p:nvPr/>
        </p:nvGraphicFramePr>
        <p:xfrm>
          <a:off x="536574" y="1069849"/>
          <a:ext cx="9331326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7926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1932516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  <a:gridCol w="1125009">
                  <a:extLst>
                    <a:ext uri="{9D8B030D-6E8A-4147-A177-3AD203B41FA5}">
                      <a16:colId xmlns:a16="http://schemas.microsoft.com/office/drawing/2014/main" val="171751491"/>
                    </a:ext>
                  </a:extLst>
                </a:gridCol>
                <a:gridCol w="1985433">
                  <a:extLst>
                    <a:ext uri="{9D8B030D-6E8A-4147-A177-3AD203B41FA5}">
                      <a16:colId xmlns:a16="http://schemas.microsoft.com/office/drawing/2014/main" val="2794392804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3226268587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645540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Page Title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ysClr val="windowText" lastClr="000000"/>
                          </a:solidFill>
                        </a:rPr>
                        <a:t>TalktoTalk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 dirty="0">
                          <a:solidFill>
                            <a:sysClr val="windowText" lastClr="000000"/>
                          </a:solidFill>
                        </a:rPr>
                        <a:t>Sub Title</a:t>
                      </a:r>
                      <a:endParaRPr lang="ko-KR" altLang="en-US" sz="140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게시글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조회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권한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비로그인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6AE2C1-E5A1-40B6-A9E6-8003FB952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815" y="1591687"/>
            <a:ext cx="4167186" cy="3367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C70BD-BCE4-4ABF-9825-BE65117ADF86}"/>
              </a:ext>
            </a:extLst>
          </p:cNvPr>
          <p:cNvSpPr/>
          <p:nvPr/>
        </p:nvSpPr>
        <p:spPr>
          <a:xfrm>
            <a:off x="6162675" y="1560830"/>
            <a:ext cx="676275" cy="422659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1C6B346-57B3-4010-8C6F-A8A9B6052E9C}"/>
              </a:ext>
            </a:extLst>
          </p:cNvPr>
          <p:cNvSpPr/>
          <p:nvPr/>
        </p:nvSpPr>
        <p:spPr>
          <a:xfrm>
            <a:off x="2791458" y="2182324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F1E7A337-D7ED-4D61-9BDD-472FAA01409E}"/>
              </a:ext>
            </a:extLst>
          </p:cNvPr>
          <p:cNvGraphicFramePr>
            <a:graphicFrameLocks noGrp="1"/>
          </p:cNvGraphicFramePr>
          <p:nvPr/>
        </p:nvGraphicFramePr>
        <p:xfrm>
          <a:off x="10006930" y="1069849"/>
          <a:ext cx="2067991" cy="202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70">
                  <a:extLst>
                    <a:ext uri="{9D8B030D-6E8A-4147-A177-3AD203B41FA5}">
                      <a16:colId xmlns:a16="http://schemas.microsoft.com/office/drawing/2014/main" val="593880160"/>
                    </a:ext>
                  </a:extLst>
                </a:gridCol>
                <a:gridCol w="1292621">
                  <a:extLst>
                    <a:ext uri="{9D8B030D-6E8A-4147-A177-3AD203B41FA5}">
                      <a16:colId xmlns:a16="http://schemas.microsoft.com/office/drawing/2014/main" val="3993295625"/>
                    </a:ext>
                  </a:extLst>
                </a:gridCol>
              </a:tblGrid>
              <a:tr h="3325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46662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2106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6206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738173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845271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91490"/>
                  </a:ext>
                </a:extLst>
              </a:tr>
            </a:tbl>
          </a:graphicData>
        </a:graphic>
      </p:graphicFrame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C31398E-71E0-44F5-AD03-1F286EF092B6}"/>
              </a:ext>
            </a:extLst>
          </p:cNvPr>
          <p:cNvCxnSpPr>
            <a:cxnSpLocks/>
          </p:cNvCxnSpPr>
          <p:nvPr/>
        </p:nvCxnSpPr>
        <p:spPr>
          <a:xfrm flipH="1">
            <a:off x="5599349" y="3038950"/>
            <a:ext cx="2064090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3DF916A-E756-40E2-A727-4FA53B558501}"/>
              </a:ext>
            </a:extLst>
          </p:cNvPr>
          <p:cNvCxnSpPr>
            <a:cxnSpLocks/>
          </p:cNvCxnSpPr>
          <p:nvPr/>
        </p:nvCxnSpPr>
        <p:spPr>
          <a:xfrm flipH="1">
            <a:off x="5636695" y="3500830"/>
            <a:ext cx="2064089" cy="969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EA406F7-424D-4BC5-88DD-1A172897572A}"/>
              </a:ext>
            </a:extLst>
          </p:cNvPr>
          <p:cNvCxnSpPr>
            <a:cxnSpLocks/>
          </p:cNvCxnSpPr>
          <p:nvPr/>
        </p:nvCxnSpPr>
        <p:spPr>
          <a:xfrm flipH="1">
            <a:off x="5599349" y="3274737"/>
            <a:ext cx="2064090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2BC05F-4AB7-44E1-A71B-21968D289DAE}"/>
              </a:ext>
            </a:extLst>
          </p:cNvPr>
          <p:cNvSpPr/>
          <p:nvPr/>
        </p:nvSpPr>
        <p:spPr>
          <a:xfrm>
            <a:off x="7025667" y="2838360"/>
            <a:ext cx="1350236" cy="259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CONTENTS_IDX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79233FC-0B55-448D-9202-A3CE3A228523}"/>
              </a:ext>
            </a:extLst>
          </p:cNvPr>
          <p:cNvSpPr/>
          <p:nvPr/>
        </p:nvSpPr>
        <p:spPr>
          <a:xfrm>
            <a:off x="7025666" y="3134511"/>
            <a:ext cx="1350235" cy="259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USER_ID</a:t>
            </a:r>
            <a:endParaRPr lang="ko-KR" altLang="en-US" sz="12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0F51612-AE50-4AF3-8064-DA5F21723ABF}"/>
              </a:ext>
            </a:extLst>
          </p:cNvPr>
          <p:cNvSpPr/>
          <p:nvPr/>
        </p:nvSpPr>
        <p:spPr>
          <a:xfrm>
            <a:off x="7017319" y="3432001"/>
            <a:ext cx="1358583" cy="259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CREATED TIME</a:t>
            </a:r>
            <a:endParaRPr lang="ko-KR" altLang="en-US" sz="12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B1A78BB-A7BB-44FD-A678-715820C3B0F1}"/>
              </a:ext>
            </a:extLst>
          </p:cNvPr>
          <p:cNvSpPr/>
          <p:nvPr/>
        </p:nvSpPr>
        <p:spPr>
          <a:xfrm>
            <a:off x="7025666" y="2555400"/>
            <a:ext cx="1350237" cy="259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TITLE</a:t>
            </a:r>
            <a:endParaRPr lang="ko-KR" altLang="en-US" sz="12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01A453E-D1B9-48DE-9366-1BD4218457EC}"/>
              </a:ext>
            </a:extLst>
          </p:cNvPr>
          <p:cNvSpPr/>
          <p:nvPr/>
        </p:nvSpPr>
        <p:spPr>
          <a:xfrm>
            <a:off x="7017319" y="3844799"/>
            <a:ext cx="1358582" cy="81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CONTENTS</a:t>
            </a:r>
            <a:endParaRPr lang="ko-KR" altLang="en-US" sz="1200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4A0ECA99-AE17-40DD-A1B7-E02D7BF1019C}"/>
              </a:ext>
            </a:extLst>
          </p:cNvPr>
          <p:cNvCxnSpPr>
            <a:cxnSpLocks/>
          </p:cNvCxnSpPr>
          <p:nvPr/>
        </p:nvCxnSpPr>
        <p:spPr>
          <a:xfrm flipH="1">
            <a:off x="5636694" y="4172816"/>
            <a:ext cx="2064089" cy="969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7">
            <a:extLst>
              <a:ext uri="{FF2B5EF4-FFF2-40B4-BE49-F238E27FC236}">
                <a16:creationId xmlns:a16="http://schemas.microsoft.com/office/drawing/2014/main" id="{0DC52CBF-B845-6E4B-BD5B-43036AFA9088}"/>
              </a:ext>
            </a:extLst>
          </p:cNvPr>
          <p:cNvCxnSpPr>
            <a:cxnSpLocks/>
          </p:cNvCxnSpPr>
          <p:nvPr/>
        </p:nvCxnSpPr>
        <p:spPr>
          <a:xfrm flipH="1">
            <a:off x="5599349" y="2730346"/>
            <a:ext cx="2064090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E59BFC4F-11D0-3640-BCD2-71979E40714A}"/>
              </a:ext>
            </a:extLst>
          </p:cNvPr>
          <p:cNvSpPr/>
          <p:nvPr/>
        </p:nvSpPr>
        <p:spPr>
          <a:xfrm>
            <a:off x="5673951" y="5787585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68F82D-223D-E241-8FFF-F25321D00A1B}"/>
              </a:ext>
            </a:extLst>
          </p:cNvPr>
          <p:cNvSpPr/>
          <p:nvPr/>
        </p:nvSpPr>
        <p:spPr>
          <a:xfrm>
            <a:off x="4242972" y="2103574"/>
            <a:ext cx="1317052" cy="422659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893CB50-ADF1-104C-B74B-52386834FA0A}"/>
              </a:ext>
            </a:extLst>
          </p:cNvPr>
          <p:cNvSpPr/>
          <p:nvPr/>
        </p:nvSpPr>
        <p:spPr>
          <a:xfrm>
            <a:off x="4775261" y="2020135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501131-2C1C-4F4A-9556-A663815E7A38}"/>
              </a:ext>
            </a:extLst>
          </p:cNvPr>
          <p:cNvSpPr/>
          <p:nvPr/>
        </p:nvSpPr>
        <p:spPr>
          <a:xfrm>
            <a:off x="2907168" y="5715516"/>
            <a:ext cx="2729526" cy="422659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6D1A175-320D-E441-BC7E-9AB5769419FF}"/>
              </a:ext>
            </a:extLst>
          </p:cNvPr>
          <p:cNvSpPr/>
          <p:nvPr/>
        </p:nvSpPr>
        <p:spPr>
          <a:xfrm>
            <a:off x="2891293" y="5153349"/>
            <a:ext cx="2782658" cy="470733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043BBE2-8AFA-4E45-BEF6-DF8F65C4AF03}"/>
              </a:ext>
            </a:extLst>
          </p:cNvPr>
          <p:cNvSpPr/>
          <p:nvPr/>
        </p:nvSpPr>
        <p:spPr>
          <a:xfrm>
            <a:off x="5695333" y="5243933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3694F05-2A23-5442-BCB1-4FA79A030363}"/>
              </a:ext>
            </a:extLst>
          </p:cNvPr>
          <p:cNvSpPr/>
          <p:nvPr/>
        </p:nvSpPr>
        <p:spPr>
          <a:xfrm>
            <a:off x="643739" y="1859405"/>
            <a:ext cx="1706237" cy="4189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&lt;&lt;PAGE&gt;&gt;</a:t>
            </a:r>
          </a:p>
          <a:p>
            <a:r>
              <a:rPr lang="en-US" altLang="ko-KR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1) </a:t>
            </a:r>
            <a:r>
              <a:rPr lang="ko-KR" altLang="en-US" sz="9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상단바</a:t>
            </a:r>
            <a:endParaRPr lang="ko-KR" altLang="en-US" sz="9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1-1) </a:t>
            </a:r>
            <a:r>
              <a:rPr lang="ko-KR" altLang="en-US" sz="900" dirty="0">
                <a:solidFill>
                  <a:schemeClr val="tx1"/>
                </a:solidFill>
              </a:rPr>
              <a:t>랭킹</a:t>
            </a:r>
          </a:p>
          <a:p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1-2) </a:t>
            </a:r>
            <a:r>
              <a:rPr lang="en-US" altLang="ko-KR" sz="9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talktotalk</a:t>
            </a:r>
            <a:endParaRPr lang="en-US" altLang="ko-KR" sz="9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게시판 리스트</a:t>
            </a: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② 게시글 글쓰기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   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③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게시글 조회</a:t>
            </a:r>
            <a:endParaRPr lang="en-US" altLang="ko-KR" sz="9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수정 및 삭제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⑤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댓글쓰기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⑥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댓글삭제</a:t>
            </a:r>
            <a:r>
              <a:rPr lang="en-US" altLang="ko-KR" sz="900" b="1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1-3) Q&amp;A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리스트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②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답변작성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1-4) </a:t>
            </a:r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① </a:t>
            </a:r>
            <a:r>
              <a:rPr lang="ko-KR" altLang="en-US" sz="900" dirty="0" err="1">
                <a:solidFill>
                  <a:schemeClr val="tx1"/>
                </a:solidFill>
              </a:rPr>
              <a:t>비로그인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② 로그인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 관리자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GAME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2-1) </a:t>
            </a:r>
            <a:r>
              <a:rPr lang="en-US" altLang="ko-KR" sz="900" dirty="0" err="1">
                <a:solidFill>
                  <a:schemeClr val="tx1"/>
                </a:solidFill>
              </a:rPr>
              <a:t>spacever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2-2) </a:t>
            </a:r>
            <a:r>
              <a:rPr lang="en-US" altLang="ko-KR" sz="900" dirty="0" err="1">
                <a:solidFill>
                  <a:schemeClr val="tx1"/>
                </a:solidFill>
              </a:rPr>
              <a:t>earthver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 </a:t>
            </a:r>
            <a:r>
              <a:rPr lang="ko-KR" altLang="en-US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배너</a:t>
            </a: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4)  </a:t>
            </a:r>
            <a:r>
              <a:rPr lang="ko-KR" altLang="en-US" sz="9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4-1) about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4-2) </a:t>
            </a:r>
            <a:r>
              <a:rPr lang="en-US" altLang="ko-KR" sz="900" dirty="0" err="1">
                <a:solidFill>
                  <a:schemeClr val="tx1"/>
                </a:solidFill>
              </a:rPr>
              <a:t>contactus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4-3) </a:t>
            </a:r>
            <a:r>
              <a:rPr lang="en" altLang="ko-KR" sz="900" dirty="0">
                <a:solidFill>
                  <a:schemeClr val="tx1"/>
                </a:solidFill>
              </a:rPr>
              <a:t>SNS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39" name="직선 연결선 24">
            <a:extLst>
              <a:ext uri="{FF2B5EF4-FFF2-40B4-BE49-F238E27FC236}">
                <a16:creationId xmlns:a16="http://schemas.microsoft.com/office/drawing/2014/main" id="{EF39AC11-8979-A447-ABE9-CFF4F962386D}"/>
              </a:ext>
            </a:extLst>
          </p:cNvPr>
          <p:cNvCxnSpPr>
            <a:cxnSpLocks/>
          </p:cNvCxnSpPr>
          <p:nvPr/>
        </p:nvCxnSpPr>
        <p:spPr>
          <a:xfrm flipV="1">
            <a:off x="2106592" y="2343150"/>
            <a:ext cx="2390" cy="471738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직선 연결선 24">
            <a:extLst>
              <a:ext uri="{FF2B5EF4-FFF2-40B4-BE49-F238E27FC236}">
                <a16:creationId xmlns:a16="http://schemas.microsoft.com/office/drawing/2014/main" id="{B53CA11B-8718-A043-A923-A690A5D14218}"/>
              </a:ext>
            </a:extLst>
          </p:cNvPr>
          <p:cNvCxnSpPr>
            <a:cxnSpLocks/>
          </p:cNvCxnSpPr>
          <p:nvPr/>
        </p:nvCxnSpPr>
        <p:spPr>
          <a:xfrm flipH="1">
            <a:off x="1746771" y="2814888"/>
            <a:ext cx="359821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0FBC7D9-9685-47C2-B8DA-BE0398E983C8}"/>
              </a:ext>
            </a:extLst>
          </p:cNvPr>
          <p:cNvCxnSpPr>
            <a:cxnSpLocks/>
          </p:cNvCxnSpPr>
          <p:nvPr/>
        </p:nvCxnSpPr>
        <p:spPr>
          <a:xfrm>
            <a:off x="2106592" y="2343150"/>
            <a:ext cx="637081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6B1326-82A7-4110-B9C5-5BCE423FEB68}"/>
              </a:ext>
            </a:extLst>
          </p:cNvPr>
          <p:cNvSpPr txBox="1"/>
          <p:nvPr/>
        </p:nvSpPr>
        <p:spPr>
          <a:xfrm>
            <a:off x="808528" y="608951"/>
            <a:ext cx="307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화면 구성 계층화 및 내부 설계 카테고리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914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E389764-5B27-4EE0-B53E-E21146B55E9E}"/>
              </a:ext>
            </a:extLst>
          </p:cNvPr>
          <p:cNvSpPr/>
          <p:nvPr/>
        </p:nvSpPr>
        <p:spPr>
          <a:xfrm>
            <a:off x="536267" y="1520700"/>
            <a:ext cx="9331326" cy="48386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ACA929-2733-4414-A493-E5925FF7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73" y="2182324"/>
            <a:ext cx="3156619" cy="392415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8D7C94-4E5C-4A94-B68C-52B83AA3244E}"/>
              </a:ext>
            </a:extLst>
          </p:cNvPr>
          <p:cNvGraphicFramePr>
            <a:graphicFrameLocks noGrp="1"/>
          </p:cNvGraphicFramePr>
          <p:nvPr/>
        </p:nvGraphicFramePr>
        <p:xfrm>
          <a:off x="536574" y="1069849"/>
          <a:ext cx="9331326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7926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1932516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  <a:gridCol w="1125009">
                  <a:extLst>
                    <a:ext uri="{9D8B030D-6E8A-4147-A177-3AD203B41FA5}">
                      <a16:colId xmlns:a16="http://schemas.microsoft.com/office/drawing/2014/main" val="171751491"/>
                    </a:ext>
                  </a:extLst>
                </a:gridCol>
                <a:gridCol w="1985433">
                  <a:extLst>
                    <a:ext uri="{9D8B030D-6E8A-4147-A177-3AD203B41FA5}">
                      <a16:colId xmlns:a16="http://schemas.microsoft.com/office/drawing/2014/main" val="2794392804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3226268587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645540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Page Title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ysClr val="windowText" lastClr="000000"/>
                          </a:solidFill>
                        </a:rPr>
                        <a:t>TalktoTalk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 dirty="0">
                          <a:solidFill>
                            <a:sysClr val="windowText" lastClr="000000"/>
                          </a:solidFill>
                        </a:rPr>
                        <a:t>Sub Title</a:t>
                      </a:r>
                      <a:endParaRPr lang="ko-KR" altLang="en-US" sz="140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게시글 수정하기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권한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비로그인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6AE2C1-E5A1-40B6-A9E6-8003FB952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815" y="1591687"/>
            <a:ext cx="4167186" cy="3367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C70BD-BCE4-4ABF-9825-BE65117ADF86}"/>
              </a:ext>
            </a:extLst>
          </p:cNvPr>
          <p:cNvSpPr/>
          <p:nvPr/>
        </p:nvSpPr>
        <p:spPr>
          <a:xfrm>
            <a:off x="6162675" y="1560830"/>
            <a:ext cx="676275" cy="422659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D2B528F-D730-4CD4-A43C-2478C742626A}"/>
              </a:ext>
            </a:extLst>
          </p:cNvPr>
          <p:cNvSpPr/>
          <p:nvPr/>
        </p:nvSpPr>
        <p:spPr>
          <a:xfrm>
            <a:off x="4480560" y="2173085"/>
            <a:ext cx="436736" cy="315859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F1E7A337-D7ED-4D61-9BDD-472FAA01409E}"/>
              </a:ext>
            </a:extLst>
          </p:cNvPr>
          <p:cNvGraphicFramePr>
            <a:graphicFrameLocks noGrp="1"/>
          </p:cNvGraphicFramePr>
          <p:nvPr/>
        </p:nvGraphicFramePr>
        <p:xfrm>
          <a:off x="10006930" y="1069849"/>
          <a:ext cx="2067991" cy="224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70">
                  <a:extLst>
                    <a:ext uri="{9D8B030D-6E8A-4147-A177-3AD203B41FA5}">
                      <a16:colId xmlns:a16="http://schemas.microsoft.com/office/drawing/2014/main" val="593880160"/>
                    </a:ext>
                  </a:extLst>
                </a:gridCol>
                <a:gridCol w="1292621">
                  <a:extLst>
                    <a:ext uri="{9D8B030D-6E8A-4147-A177-3AD203B41FA5}">
                      <a16:colId xmlns:a16="http://schemas.microsoft.com/office/drawing/2014/main" val="3993295625"/>
                    </a:ext>
                  </a:extLst>
                </a:gridCol>
              </a:tblGrid>
              <a:tr h="3325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46662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게시글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수정불가능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21068"/>
                  </a:ext>
                </a:extLst>
              </a:tr>
              <a:tr h="665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게시글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수정가능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본인이 작성한 게시물에 한함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6206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게시글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수정불가능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845271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9149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8C19CB2-9352-4F10-8DAB-1727785C3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677" y="2276134"/>
            <a:ext cx="2776538" cy="6876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32756AD-5329-4744-B5BA-1E6208F06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520" y="3400187"/>
            <a:ext cx="3045953" cy="157745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7F174AF-0FC8-4A0E-A323-560FED3E1B6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992453" y="2235964"/>
            <a:ext cx="1808224" cy="384003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54DD8E5-4006-48D4-8606-7155FFED1DFC}"/>
              </a:ext>
            </a:extLst>
          </p:cNvPr>
          <p:cNvCxnSpPr>
            <a:cxnSpLocks/>
          </p:cNvCxnSpPr>
          <p:nvPr/>
        </p:nvCxnSpPr>
        <p:spPr>
          <a:xfrm>
            <a:off x="4917296" y="2434799"/>
            <a:ext cx="1808224" cy="1709601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7D0BD742-8B2B-4471-B956-205ABF80D2A8}"/>
              </a:ext>
            </a:extLst>
          </p:cNvPr>
          <p:cNvSpPr/>
          <p:nvPr/>
        </p:nvSpPr>
        <p:spPr>
          <a:xfrm>
            <a:off x="2791458" y="2182324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7E1313-982A-4A7D-A1A6-F25731592936}"/>
              </a:ext>
            </a:extLst>
          </p:cNvPr>
          <p:cNvSpPr/>
          <p:nvPr/>
        </p:nvSpPr>
        <p:spPr>
          <a:xfrm>
            <a:off x="8832759" y="2084039"/>
            <a:ext cx="938714" cy="422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비로그인시</a:t>
            </a:r>
            <a:endParaRPr lang="en-US" altLang="ko-KR" sz="1200" dirty="0"/>
          </a:p>
          <a:p>
            <a:pPr algn="ctr"/>
            <a:r>
              <a:rPr lang="en-US" altLang="ko-KR" sz="1200" dirty="0"/>
              <a:t>Description</a:t>
            </a:r>
            <a:endParaRPr lang="ko-KR" altLang="en-US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2283E0C-A239-6C4E-8DA4-64EEAB529899}"/>
              </a:ext>
            </a:extLst>
          </p:cNvPr>
          <p:cNvSpPr/>
          <p:nvPr/>
        </p:nvSpPr>
        <p:spPr>
          <a:xfrm>
            <a:off x="8861946" y="3271945"/>
            <a:ext cx="938714" cy="422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로그인시</a:t>
            </a:r>
            <a:endParaRPr lang="en-US" altLang="ko-KR" sz="1200" dirty="0"/>
          </a:p>
          <a:p>
            <a:pPr algn="ctr"/>
            <a:r>
              <a:rPr lang="en-US" altLang="ko-KR" sz="1200" dirty="0"/>
              <a:t>Description</a:t>
            </a:r>
            <a:endParaRPr lang="ko-KR" altLang="en-US" sz="1200" dirty="0"/>
          </a:p>
        </p:txBody>
      </p:sp>
      <p:cxnSp>
        <p:nvCxnSpPr>
          <p:cNvPr id="29" name="직선 연결선 32">
            <a:extLst>
              <a:ext uri="{FF2B5EF4-FFF2-40B4-BE49-F238E27FC236}">
                <a16:creationId xmlns:a16="http://schemas.microsoft.com/office/drawing/2014/main" id="{85D4CE6E-4B3A-2A4A-A907-C5AF4E1AC875}"/>
              </a:ext>
            </a:extLst>
          </p:cNvPr>
          <p:cNvCxnSpPr>
            <a:cxnSpLocks/>
          </p:cNvCxnSpPr>
          <p:nvPr/>
        </p:nvCxnSpPr>
        <p:spPr>
          <a:xfrm>
            <a:off x="4859665" y="2526289"/>
            <a:ext cx="1641147" cy="2740024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직선 연결선 32">
            <a:extLst>
              <a:ext uri="{FF2B5EF4-FFF2-40B4-BE49-F238E27FC236}">
                <a16:creationId xmlns:a16="http://schemas.microsoft.com/office/drawing/2014/main" id="{D2CDA77E-4F02-DE4F-ACBA-69398934B816}"/>
              </a:ext>
            </a:extLst>
          </p:cNvPr>
          <p:cNvCxnSpPr>
            <a:cxnSpLocks/>
          </p:cNvCxnSpPr>
          <p:nvPr/>
        </p:nvCxnSpPr>
        <p:spPr>
          <a:xfrm flipV="1">
            <a:off x="9816167" y="3483274"/>
            <a:ext cx="396705" cy="248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EBCCC1-9756-7948-A020-9517FE9C3AC0}"/>
              </a:ext>
            </a:extLst>
          </p:cNvPr>
          <p:cNvSpPr/>
          <p:nvPr/>
        </p:nvSpPr>
        <p:spPr>
          <a:xfrm>
            <a:off x="10228379" y="3269559"/>
            <a:ext cx="938714" cy="422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다음페이지</a:t>
            </a:r>
            <a:endParaRPr lang="ko-KR" altLang="en-US" sz="12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D0313AF-1A9F-3C46-B961-D51C1FD07AF8}"/>
              </a:ext>
            </a:extLst>
          </p:cNvPr>
          <p:cNvSpPr/>
          <p:nvPr/>
        </p:nvSpPr>
        <p:spPr>
          <a:xfrm>
            <a:off x="8158786" y="1940638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43" name="직선 연결선 30">
            <a:extLst>
              <a:ext uri="{FF2B5EF4-FFF2-40B4-BE49-F238E27FC236}">
                <a16:creationId xmlns:a16="http://schemas.microsoft.com/office/drawing/2014/main" id="{7C9F577B-BE77-5B49-948A-A9A4E384C5A0}"/>
              </a:ext>
            </a:extLst>
          </p:cNvPr>
          <p:cNvCxnSpPr>
            <a:cxnSpLocks/>
          </p:cNvCxnSpPr>
          <p:nvPr/>
        </p:nvCxnSpPr>
        <p:spPr>
          <a:xfrm flipV="1">
            <a:off x="2562200" y="2066875"/>
            <a:ext cx="12911" cy="896924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직선 연결선 30">
            <a:extLst>
              <a:ext uri="{FF2B5EF4-FFF2-40B4-BE49-F238E27FC236}">
                <a16:creationId xmlns:a16="http://schemas.microsoft.com/office/drawing/2014/main" id="{B43CDF3F-E592-7E40-B668-1096DE43C2BF}"/>
              </a:ext>
            </a:extLst>
          </p:cNvPr>
          <p:cNvCxnSpPr>
            <a:cxnSpLocks/>
          </p:cNvCxnSpPr>
          <p:nvPr/>
        </p:nvCxnSpPr>
        <p:spPr>
          <a:xfrm>
            <a:off x="2575111" y="2075703"/>
            <a:ext cx="5538678" cy="8336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533DEB7-36A0-9A48-B557-20D8AE6106BC}"/>
              </a:ext>
            </a:extLst>
          </p:cNvPr>
          <p:cNvSpPr/>
          <p:nvPr/>
        </p:nvSpPr>
        <p:spPr>
          <a:xfrm>
            <a:off x="643739" y="1859405"/>
            <a:ext cx="1706237" cy="4189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&lt;&lt;PAGE&gt;&gt;</a:t>
            </a:r>
          </a:p>
          <a:p>
            <a:r>
              <a:rPr lang="en-US" altLang="ko-KR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1) </a:t>
            </a:r>
            <a:r>
              <a:rPr lang="ko-KR" altLang="en-US" sz="9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상단바</a:t>
            </a:r>
            <a:endParaRPr lang="ko-KR" altLang="en-US" sz="9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1-1) </a:t>
            </a:r>
            <a:r>
              <a:rPr lang="ko-KR" altLang="en-US" sz="900" dirty="0">
                <a:solidFill>
                  <a:schemeClr val="tx1"/>
                </a:solidFill>
              </a:rPr>
              <a:t>랭킹</a:t>
            </a:r>
          </a:p>
          <a:p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1-2) </a:t>
            </a:r>
            <a:r>
              <a:rPr lang="en-US" altLang="ko-KR" sz="9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talktotalk</a:t>
            </a:r>
            <a:endParaRPr lang="en-US" altLang="ko-KR" sz="9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게시판 리스트</a:t>
            </a: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② 게시글 글쓰기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③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게시글 조회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   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④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게시글 수정 및 삭제</a:t>
            </a:r>
            <a:endParaRPr lang="en-US" altLang="ko-KR" sz="9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⑤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댓글쓰기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⑥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댓글삭제</a:t>
            </a:r>
            <a:r>
              <a:rPr lang="en-US" altLang="ko-KR" sz="900" b="1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1-3) Q&amp;A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리스트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②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답변작성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1-4) </a:t>
            </a:r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① </a:t>
            </a:r>
            <a:r>
              <a:rPr lang="ko-KR" altLang="en-US" sz="900" dirty="0" err="1">
                <a:solidFill>
                  <a:schemeClr val="tx1"/>
                </a:solidFill>
              </a:rPr>
              <a:t>비로그인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② 로그인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 관리자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GAME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2-1) </a:t>
            </a:r>
            <a:r>
              <a:rPr lang="en-US" altLang="ko-KR" sz="900" dirty="0" err="1">
                <a:solidFill>
                  <a:schemeClr val="tx1"/>
                </a:solidFill>
              </a:rPr>
              <a:t>spacever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2-2) </a:t>
            </a:r>
            <a:r>
              <a:rPr lang="en-US" altLang="ko-KR" sz="900" dirty="0" err="1">
                <a:solidFill>
                  <a:schemeClr val="tx1"/>
                </a:solidFill>
              </a:rPr>
              <a:t>earthver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 </a:t>
            </a:r>
            <a:r>
              <a:rPr lang="ko-KR" altLang="en-US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배너</a:t>
            </a: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4)  </a:t>
            </a:r>
            <a:r>
              <a:rPr lang="ko-KR" altLang="en-US" sz="9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4-1) about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4-2) </a:t>
            </a:r>
            <a:r>
              <a:rPr lang="en-US" altLang="ko-KR" sz="900" dirty="0" err="1">
                <a:solidFill>
                  <a:schemeClr val="tx1"/>
                </a:solidFill>
              </a:rPr>
              <a:t>contactus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4-3) </a:t>
            </a:r>
            <a:r>
              <a:rPr lang="en" altLang="ko-KR" sz="900" dirty="0">
                <a:solidFill>
                  <a:schemeClr val="tx1"/>
                </a:solidFill>
              </a:rPr>
              <a:t>SNS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42" name="직선 연결선 30">
            <a:extLst>
              <a:ext uri="{FF2B5EF4-FFF2-40B4-BE49-F238E27FC236}">
                <a16:creationId xmlns:a16="http://schemas.microsoft.com/office/drawing/2014/main" id="{60BFC070-2AA5-8C4F-8AF8-10068DA7E988}"/>
              </a:ext>
            </a:extLst>
          </p:cNvPr>
          <p:cNvCxnSpPr>
            <a:cxnSpLocks/>
          </p:cNvCxnSpPr>
          <p:nvPr/>
        </p:nvCxnSpPr>
        <p:spPr>
          <a:xfrm>
            <a:off x="1944475" y="2956959"/>
            <a:ext cx="630636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8A0146-C570-435A-B800-A340E497184B}"/>
              </a:ext>
            </a:extLst>
          </p:cNvPr>
          <p:cNvSpPr txBox="1"/>
          <p:nvPr/>
        </p:nvSpPr>
        <p:spPr>
          <a:xfrm>
            <a:off x="808528" y="608951"/>
            <a:ext cx="307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화면 구성 계층화 및 내부 설계 카테고리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BDE227-72AA-4618-8823-29675EC2E5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3470" y="5145816"/>
            <a:ext cx="3005448" cy="1079421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7031BA-877A-D848-B693-15D3D5ECEF81}"/>
              </a:ext>
            </a:extLst>
          </p:cNvPr>
          <p:cNvSpPr/>
          <p:nvPr/>
        </p:nvSpPr>
        <p:spPr>
          <a:xfrm>
            <a:off x="8877453" y="5125970"/>
            <a:ext cx="938714" cy="422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관리자</a:t>
            </a:r>
            <a:endParaRPr lang="en-US" altLang="ko-KR" sz="1200" dirty="0"/>
          </a:p>
          <a:p>
            <a:pPr algn="ctr"/>
            <a:r>
              <a:rPr lang="en-US" altLang="ko-KR" sz="1200" dirty="0"/>
              <a:t>Description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9072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E389764-5B27-4EE0-B53E-E21146B55E9E}"/>
              </a:ext>
            </a:extLst>
          </p:cNvPr>
          <p:cNvSpPr/>
          <p:nvPr/>
        </p:nvSpPr>
        <p:spPr>
          <a:xfrm>
            <a:off x="536267" y="1520700"/>
            <a:ext cx="9331326" cy="48386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ACA929-2733-4414-A493-E5925FF7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73" y="2182324"/>
            <a:ext cx="3156619" cy="392415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8D7C94-4E5C-4A94-B68C-52B83AA3244E}"/>
              </a:ext>
            </a:extLst>
          </p:cNvPr>
          <p:cNvGraphicFramePr>
            <a:graphicFrameLocks noGrp="1"/>
          </p:cNvGraphicFramePr>
          <p:nvPr/>
        </p:nvGraphicFramePr>
        <p:xfrm>
          <a:off x="536574" y="1069849"/>
          <a:ext cx="9331326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7926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1932516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  <a:gridCol w="1125009">
                  <a:extLst>
                    <a:ext uri="{9D8B030D-6E8A-4147-A177-3AD203B41FA5}">
                      <a16:colId xmlns:a16="http://schemas.microsoft.com/office/drawing/2014/main" val="171751491"/>
                    </a:ext>
                  </a:extLst>
                </a:gridCol>
                <a:gridCol w="1985433">
                  <a:extLst>
                    <a:ext uri="{9D8B030D-6E8A-4147-A177-3AD203B41FA5}">
                      <a16:colId xmlns:a16="http://schemas.microsoft.com/office/drawing/2014/main" val="2794392804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3226268587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645540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Page Title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ysClr val="windowText" lastClr="000000"/>
                          </a:solidFill>
                        </a:rPr>
                        <a:t>TalktoTalk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 dirty="0">
                          <a:solidFill>
                            <a:sysClr val="windowText" lastClr="000000"/>
                          </a:solidFill>
                        </a:rPr>
                        <a:t>Sub Title</a:t>
                      </a:r>
                      <a:endParaRPr lang="ko-KR" altLang="en-US" sz="140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게시글 수정하기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권한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6AE2C1-E5A1-40B6-A9E6-8003FB952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815" y="1591687"/>
            <a:ext cx="4167186" cy="3367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C70BD-BCE4-4ABF-9825-BE65117ADF86}"/>
              </a:ext>
            </a:extLst>
          </p:cNvPr>
          <p:cNvSpPr/>
          <p:nvPr/>
        </p:nvSpPr>
        <p:spPr>
          <a:xfrm>
            <a:off x="6162675" y="1560830"/>
            <a:ext cx="676275" cy="422659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7F174AF-0FC8-4A0E-A323-560FED3E1B6C}"/>
              </a:ext>
            </a:extLst>
          </p:cNvPr>
          <p:cNvCxnSpPr>
            <a:cxnSpLocks/>
          </p:cNvCxnSpPr>
          <p:nvPr/>
        </p:nvCxnSpPr>
        <p:spPr>
          <a:xfrm>
            <a:off x="4917296" y="2448130"/>
            <a:ext cx="2567356" cy="925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7D0BD742-8B2B-4471-B956-205ABF80D2A8}"/>
              </a:ext>
            </a:extLst>
          </p:cNvPr>
          <p:cNvSpPr/>
          <p:nvPr/>
        </p:nvSpPr>
        <p:spPr>
          <a:xfrm>
            <a:off x="2791458" y="2182324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A7D320D-99E9-4230-B430-711A9718D96A}"/>
              </a:ext>
            </a:extLst>
          </p:cNvPr>
          <p:cNvCxnSpPr>
            <a:cxnSpLocks/>
          </p:cNvCxnSpPr>
          <p:nvPr/>
        </p:nvCxnSpPr>
        <p:spPr>
          <a:xfrm>
            <a:off x="8142119" y="2652814"/>
            <a:ext cx="0" cy="666458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D32756AD-5329-4744-B5BA-1E6208F06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652" y="2197643"/>
            <a:ext cx="1596514" cy="8268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F48BF8-EF86-4FC0-8FB1-9CC9A3D42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606" y="3319272"/>
            <a:ext cx="3496391" cy="282193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3DE377-5B43-D44A-9FF7-93AD46747ECB}"/>
              </a:ext>
            </a:extLst>
          </p:cNvPr>
          <p:cNvSpPr/>
          <p:nvPr/>
        </p:nvSpPr>
        <p:spPr>
          <a:xfrm>
            <a:off x="4480560" y="2173085"/>
            <a:ext cx="436736" cy="315859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2" name="표 12">
            <a:extLst>
              <a:ext uri="{FF2B5EF4-FFF2-40B4-BE49-F238E27FC236}">
                <a16:creationId xmlns:a16="http://schemas.microsoft.com/office/drawing/2014/main" id="{BF4DC8B7-008A-C94C-9397-9A1A86D8E6BF}"/>
              </a:ext>
            </a:extLst>
          </p:cNvPr>
          <p:cNvGraphicFramePr>
            <a:graphicFrameLocks noGrp="1"/>
          </p:cNvGraphicFramePr>
          <p:nvPr/>
        </p:nvGraphicFramePr>
        <p:xfrm>
          <a:off x="10006930" y="1069849"/>
          <a:ext cx="2067991" cy="202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70">
                  <a:extLst>
                    <a:ext uri="{9D8B030D-6E8A-4147-A177-3AD203B41FA5}">
                      <a16:colId xmlns:a16="http://schemas.microsoft.com/office/drawing/2014/main" val="593880160"/>
                    </a:ext>
                  </a:extLst>
                </a:gridCol>
                <a:gridCol w="1292621">
                  <a:extLst>
                    <a:ext uri="{9D8B030D-6E8A-4147-A177-3AD203B41FA5}">
                      <a16:colId xmlns:a16="http://schemas.microsoft.com/office/drawing/2014/main" val="3993295625"/>
                    </a:ext>
                  </a:extLst>
                </a:gridCol>
              </a:tblGrid>
              <a:tr h="3325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46662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게시글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수정불가능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21068"/>
                  </a:ext>
                </a:extLst>
              </a:tr>
              <a:tr h="665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게시글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수정가능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본인이 작성한 게시물에 한함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6206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게시글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수정불가능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845271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91490"/>
                  </a:ext>
                </a:extLst>
              </a:tr>
            </a:tbl>
          </a:graphicData>
        </a:graphic>
      </p:graphicFrame>
      <p:sp>
        <p:nvSpPr>
          <p:cNvPr id="33" name="타원 32">
            <a:extLst>
              <a:ext uri="{FF2B5EF4-FFF2-40B4-BE49-F238E27FC236}">
                <a16:creationId xmlns:a16="http://schemas.microsoft.com/office/drawing/2014/main" id="{C5328548-8EFE-164C-825B-8B2DA295E175}"/>
              </a:ext>
            </a:extLst>
          </p:cNvPr>
          <p:cNvSpPr/>
          <p:nvPr/>
        </p:nvSpPr>
        <p:spPr>
          <a:xfrm>
            <a:off x="8158786" y="1940638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38" name="직선 연결선 30">
            <a:extLst>
              <a:ext uri="{FF2B5EF4-FFF2-40B4-BE49-F238E27FC236}">
                <a16:creationId xmlns:a16="http://schemas.microsoft.com/office/drawing/2014/main" id="{6074C183-472C-D542-9A56-42BA7EEFE3AD}"/>
              </a:ext>
            </a:extLst>
          </p:cNvPr>
          <p:cNvCxnSpPr>
            <a:cxnSpLocks/>
          </p:cNvCxnSpPr>
          <p:nvPr/>
        </p:nvCxnSpPr>
        <p:spPr>
          <a:xfrm flipV="1">
            <a:off x="2562200" y="2066875"/>
            <a:ext cx="12911" cy="896924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직선 연결선 30">
            <a:extLst>
              <a:ext uri="{FF2B5EF4-FFF2-40B4-BE49-F238E27FC236}">
                <a16:creationId xmlns:a16="http://schemas.microsoft.com/office/drawing/2014/main" id="{FB8DFE3F-AA94-0941-A97B-8ACC9AEBCE93}"/>
              </a:ext>
            </a:extLst>
          </p:cNvPr>
          <p:cNvCxnSpPr>
            <a:cxnSpLocks/>
          </p:cNvCxnSpPr>
          <p:nvPr/>
        </p:nvCxnSpPr>
        <p:spPr>
          <a:xfrm>
            <a:off x="2575111" y="2075703"/>
            <a:ext cx="5538678" cy="8336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직선 연결선 41">
            <a:extLst>
              <a:ext uri="{FF2B5EF4-FFF2-40B4-BE49-F238E27FC236}">
                <a16:creationId xmlns:a16="http://schemas.microsoft.com/office/drawing/2014/main" id="{49706957-D024-B64A-9A76-3D170D8D1117}"/>
              </a:ext>
            </a:extLst>
          </p:cNvPr>
          <p:cNvCxnSpPr>
            <a:cxnSpLocks/>
          </p:cNvCxnSpPr>
          <p:nvPr/>
        </p:nvCxnSpPr>
        <p:spPr>
          <a:xfrm flipH="1">
            <a:off x="9558063" y="4711562"/>
            <a:ext cx="1249047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49F62D1-CA39-3045-8814-FBA1DECF160B}"/>
              </a:ext>
            </a:extLst>
          </p:cNvPr>
          <p:cNvSpPr/>
          <p:nvPr/>
        </p:nvSpPr>
        <p:spPr>
          <a:xfrm>
            <a:off x="10169336" y="4571336"/>
            <a:ext cx="1350235" cy="259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USER_ID</a:t>
            </a:r>
            <a:endParaRPr lang="ko-KR" altLang="en-US" sz="12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24F3629-ACB6-C040-BC08-E2A2546D12F5}"/>
              </a:ext>
            </a:extLst>
          </p:cNvPr>
          <p:cNvSpPr/>
          <p:nvPr/>
        </p:nvSpPr>
        <p:spPr>
          <a:xfrm>
            <a:off x="10169336" y="3992225"/>
            <a:ext cx="1350237" cy="259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TITLE</a:t>
            </a:r>
            <a:endParaRPr lang="ko-KR" altLang="en-US" sz="12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1F5B1FA-3869-EA4D-B1C3-993C70A2B27B}"/>
              </a:ext>
            </a:extLst>
          </p:cNvPr>
          <p:cNvSpPr/>
          <p:nvPr/>
        </p:nvSpPr>
        <p:spPr>
          <a:xfrm>
            <a:off x="10180967" y="5007892"/>
            <a:ext cx="1358582" cy="81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CONTENTS</a:t>
            </a:r>
            <a:endParaRPr lang="ko-KR" altLang="en-US" sz="1200" dirty="0"/>
          </a:p>
        </p:txBody>
      </p:sp>
      <p:cxnSp>
        <p:nvCxnSpPr>
          <p:cNvPr id="50" name="직선 연결선 59">
            <a:extLst>
              <a:ext uri="{FF2B5EF4-FFF2-40B4-BE49-F238E27FC236}">
                <a16:creationId xmlns:a16="http://schemas.microsoft.com/office/drawing/2014/main" id="{2C06DADB-DA8B-4D41-BF55-D1D07BF3B09F}"/>
              </a:ext>
            </a:extLst>
          </p:cNvPr>
          <p:cNvCxnSpPr>
            <a:cxnSpLocks/>
          </p:cNvCxnSpPr>
          <p:nvPr/>
        </p:nvCxnSpPr>
        <p:spPr>
          <a:xfrm flipH="1">
            <a:off x="9558063" y="5335909"/>
            <a:ext cx="1306369" cy="8229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37">
            <a:extLst>
              <a:ext uri="{FF2B5EF4-FFF2-40B4-BE49-F238E27FC236}">
                <a16:creationId xmlns:a16="http://schemas.microsoft.com/office/drawing/2014/main" id="{AD63F825-BE4D-0D4D-BEF0-BBFBFF628A46}"/>
              </a:ext>
            </a:extLst>
          </p:cNvPr>
          <p:cNvCxnSpPr>
            <a:cxnSpLocks/>
          </p:cNvCxnSpPr>
          <p:nvPr/>
        </p:nvCxnSpPr>
        <p:spPr>
          <a:xfrm flipH="1">
            <a:off x="9558063" y="4167171"/>
            <a:ext cx="1249046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CCE067B-DA69-7244-A452-17E4F5A482BA}"/>
              </a:ext>
            </a:extLst>
          </p:cNvPr>
          <p:cNvSpPr/>
          <p:nvPr/>
        </p:nvSpPr>
        <p:spPr>
          <a:xfrm>
            <a:off x="643739" y="1859405"/>
            <a:ext cx="1706237" cy="4189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&lt;&lt;PAGE&gt;&gt;</a:t>
            </a:r>
          </a:p>
          <a:p>
            <a:r>
              <a:rPr lang="en-US" altLang="ko-KR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1) </a:t>
            </a:r>
            <a:r>
              <a:rPr lang="ko-KR" altLang="en-US" sz="9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상단바</a:t>
            </a:r>
            <a:endParaRPr lang="ko-KR" altLang="en-US" sz="9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1-1) </a:t>
            </a:r>
            <a:r>
              <a:rPr lang="ko-KR" altLang="en-US" sz="900" dirty="0">
                <a:solidFill>
                  <a:schemeClr val="tx1"/>
                </a:solidFill>
              </a:rPr>
              <a:t>랭킹</a:t>
            </a:r>
          </a:p>
          <a:p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1-2) </a:t>
            </a:r>
            <a:r>
              <a:rPr lang="en-US" altLang="ko-KR" sz="9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talktotalk</a:t>
            </a:r>
            <a:endParaRPr lang="en-US" altLang="ko-KR" sz="9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게시판 리스트</a:t>
            </a: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② 게시글 글쓰기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③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게시글 조회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   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④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게시글 수정 및 삭제</a:t>
            </a:r>
            <a:endParaRPr lang="en-US" altLang="ko-KR" sz="9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⑤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댓글쓰기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⑥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댓글삭제</a:t>
            </a:r>
            <a:r>
              <a:rPr lang="en-US" altLang="ko-KR" sz="900" b="1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1-3) Q&amp;A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리스트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②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답변작성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1-4) </a:t>
            </a:r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① </a:t>
            </a:r>
            <a:r>
              <a:rPr lang="ko-KR" altLang="en-US" sz="900" dirty="0" err="1">
                <a:solidFill>
                  <a:schemeClr val="tx1"/>
                </a:solidFill>
              </a:rPr>
              <a:t>비로그인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② 로그인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 관리자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GAME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2-1) </a:t>
            </a:r>
            <a:r>
              <a:rPr lang="en-US" altLang="ko-KR" sz="900" dirty="0" err="1">
                <a:solidFill>
                  <a:schemeClr val="tx1"/>
                </a:solidFill>
              </a:rPr>
              <a:t>spacever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2-2) </a:t>
            </a:r>
            <a:r>
              <a:rPr lang="en-US" altLang="ko-KR" sz="900" dirty="0" err="1">
                <a:solidFill>
                  <a:schemeClr val="tx1"/>
                </a:solidFill>
              </a:rPr>
              <a:t>earthver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 </a:t>
            </a:r>
            <a:r>
              <a:rPr lang="ko-KR" altLang="en-US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배너</a:t>
            </a: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4)  </a:t>
            </a:r>
            <a:r>
              <a:rPr lang="ko-KR" altLang="en-US" sz="9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4-1) about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4-2) </a:t>
            </a:r>
            <a:r>
              <a:rPr lang="en-US" altLang="ko-KR" sz="900" dirty="0" err="1">
                <a:solidFill>
                  <a:schemeClr val="tx1"/>
                </a:solidFill>
              </a:rPr>
              <a:t>contactus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4-3) </a:t>
            </a:r>
            <a:r>
              <a:rPr lang="en" altLang="ko-KR" sz="900" dirty="0">
                <a:solidFill>
                  <a:schemeClr val="tx1"/>
                </a:solidFill>
              </a:rPr>
              <a:t>SNS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37" name="직선 연결선 30">
            <a:extLst>
              <a:ext uri="{FF2B5EF4-FFF2-40B4-BE49-F238E27FC236}">
                <a16:creationId xmlns:a16="http://schemas.microsoft.com/office/drawing/2014/main" id="{FBBE2D1F-76BD-F54F-B822-55688D976962}"/>
              </a:ext>
            </a:extLst>
          </p:cNvPr>
          <p:cNvCxnSpPr>
            <a:cxnSpLocks/>
          </p:cNvCxnSpPr>
          <p:nvPr/>
        </p:nvCxnSpPr>
        <p:spPr>
          <a:xfrm>
            <a:off x="1944475" y="2956959"/>
            <a:ext cx="630636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9EDDFC-A0F7-4E17-ACAA-2EA54C7629F2}"/>
              </a:ext>
            </a:extLst>
          </p:cNvPr>
          <p:cNvSpPr txBox="1"/>
          <p:nvPr/>
        </p:nvSpPr>
        <p:spPr>
          <a:xfrm>
            <a:off x="808528" y="608951"/>
            <a:ext cx="307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화면 구성 계층화 및 내부 설계 카테고리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4576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E389764-5B27-4EE0-B53E-E21146B55E9E}"/>
              </a:ext>
            </a:extLst>
          </p:cNvPr>
          <p:cNvSpPr/>
          <p:nvPr/>
        </p:nvSpPr>
        <p:spPr>
          <a:xfrm>
            <a:off x="536267" y="1520700"/>
            <a:ext cx="9331326" cy="48386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ACA929-2733-4414-A493-E5925FF7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73" y="2182324"/>
            <a:ext cx="3156619" cy="392415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8D7C94-4E5C-4A94-B68C-52B83AA3244E}"/>
              </a:ext>
            </a:extLst>
          </p:cNvPr>
          <p:cNvGraphicFramePr>
            <a:graphicFrameLocks noGrp="1"/>
          </p:cNvGraphicFramePr>
          <p:nvPr/>
        </p:nvGraphicFramePr>
        <p:xfrm>
          <a:off x="536574" y="1069849"/>
          <a:ext cx="9331326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7926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1932516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  <a:gridCol w="1125009">
                  <a:extLst>
                    <a:ext uri="{9D8B030D-6E8A-4147-A177-3AD203B41FA5}">
                      <a16:colId xmlns:a16="http://schemas.microsoft.com/office/drawing/2014/main" val="171751491"/>
                    </a:ext>
                  </a:extLst>
                </a:gridCol>
                <a:gridCol w="1985433">
                  <a:extLst>
                    <a:ext uri="{9D8B030D-6E8A-4147-A177-3AD203B41FA5}">
                      <a16:colId xmlns:a16="http://schemas.microsoft.com/office/drawing/2014/main" val="2794392804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3226268587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645540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Page Title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ysClr val="windowText" lastClr="000000"/>
                          </a:solidFill>
                        </a:rPr>
                        <a:t>TalktoTalk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 dirty="0">
                          <a:solidFill>
                            <a:sysClr val="windowText" lastClr="000000"/>
                          </a:solidFill>
                        </a:rPr>
                        <a:t>Sub Title</a:t>
                      </a:r>
                      <a:endParaRPr lang="ko-KR" altLang="en-US" sz="140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게시글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삭제하기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권한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비로그인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6AE2C1-E5A1-40B6-A9E6-8003FB952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815" y="1591687"/>
            <a:ext cx="4167186" cy="3367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C70BD-BCE4-4ABF-9825-BE65117ADF86}"/>
              </a:ext>
            </a:extLst>
          </p:cNvPr>
          <p:cNvSpPr/>
          <p:nvPr/>
        </p:nvSpPr>
        <p:spPr>
          <a:xfrm>
            <a:off x="6162675" y="1560830"/>
            <a:ext cx="676275" cy="422659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D0BD742-8B2B-4471-B956-205ABF80D2A8}"/>
              </a:ext>
            </a:extLst>
          </p:cNvPr>
          <p:cNvSpPr/>
          <p:nvPr/>
        </p:nvSpPr>
        <p:spPr>
          <a:xfrm>
            <a:off x="2791458" y="2182324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6FD1681-1026-B543-8970-57A95ECFF144}"/>
              </a:ext>
            </a:extLst>
          </p:cNvPr>
          <p:cNvSpPr/>
          <p:nvPr/>
        </p:nvSpPr>
        <p:spPr>
          <a:xfrm>
            <a:off x="4890144" y="2182324"/>
            <a:ext cx="436736" cy="315859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FBE1022A-2D53-E640-A185-743E655FC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520" y="3206332"/>
            <a:ext cx="3045953" cy="15774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ED8E9313-2C93-EB44-8F49-6AC70DEED3EB}"/>
              </a:ext>
            </a:extLst>
          </p:cNvPr>
          <p:cNvSpPr/>
          <p:nvPr/>
        </p:nvSpPr>
        <p:spPr>
          <a:xfrm>
            <a:off x="8879394" y="3128336"/>
            <a:ext cx="938714" cy="422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로그인시</a:t>
            </a:r>
            <a:endParaRPr lang="en-US" altLang="ko-KR" sz="1200" dirty="0"/>
          </a:p>
          <a:p>
            <a:pPr algn="ctr"/>
            <a:r>
              <a:rPr lang="en-US" altLang="ko-KR" sz="1200" dirty="0"/>
              <a:t>Description</a:t>
            </a:r>
            <a:endParaRPr lang="ko-KR" altLang="en-US" sz="1200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7F5864A-C273-D046-95D9-19CC4815F95E}"/>
              </a:ext>
            </a:extLst>
          </p:cNvPr>
          <p:cNvSpPr/>
          <p:nvPr/>
        </p:nvSpPr>
        <p:spPr>
          <a:xfrm>
            <a:off x="8158786" y="1940638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57" name="직선 연결선 30">
            <a:extLst>
              <a:ext uri="{FF2B5EF4-FFF2-40B4-BE49-F238E27FC236}">
                <a16:creationId xmlns:a16="http://schemas.microsoft.com/office/drawing/2014/main" id="{1C3C5333-80C4-F746-AAB1-E6D4698A1D5E}"/>
              </a:ext>
            </a:extLst>
          </p:cNvPr>
          <p:cNvCxnSpPr>
            <a:cxnSpLocks/>
          </p:cNvCxnSpPr>
          <p:nvPr/>
        </p:nvCxnSpPr>
        <p:spPr>
          <a:xfrm flipV="1">
            <a:off x="2562200" y="2066875"/>
            <a:ext cx="12911" cy="896924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직선 연결선 30">
            <a:extLst>
              <a:ext uri="{FF2B5EF4-FFF2-40B4-BE49-F238E27FC236}">
                <a16:creationId xmlns:a16="http://schemas.microsoft.com/office/drawing/2014/main" id="{7F9B6937-028D-9249-88C9-5B82426A6F99}"/>
              </a:ext>
            </a:extLst>
          </p:cNvPr>
          <p:cNvCxnSpPr>
            <a:cxnSpLocks/>
          </p:cNvCxnSpPr>
          <p:nvPr/>
        </p:nvCxnSpPr>
        <p:spPr>
          <a:xfrm>
            <a:off x="2575111" y="2075703"/>
            <a:ext cx="5538678" cy="8336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직선 연결선 30">
            <a:extLst>
              <a:ext uri="{FF2B5EF4-FFF2-40B4-BE49-F238E27FC236}">
                <a16:creationId xmlns:a16="http://schemas.microsoft.com/office/drawing/2014/main" id="{E98ED498-A55A-344F-B20A-6DC894B83F8F}"/>
              </a:ext>
            </a:extLst>
          </p:cNvPr>
          <p:cNvCxnSpPr>
            <a:cxnSpLocks/>
          </p:cNvCxnSpPr>
          <p:nvPr/>
        </p:nvCxnSpPr>
        <p:spPr>
          <a:xfrm>
            <a:off x="5378170" y="2308561"/>
            <a:ext cx="1435659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9E5EAD84-8BEA-7E4F-8BAB-712B7AAE0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081" y="2220334"/>
            <a:ext cx="2358729" cy="813009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F8555E61-209E-194B-BB15-BD747C924BC1}"/>
              </a:ext>
            </a:extLst>
          </p:cNvPr>
          <p:cNvSpPr/>
          <p:nvPr/>
        </p:nvSpPr>
        <p:spPr>
          <a:xfrm>
            <a:off x="8832759" y="2084039"/>
            <a:ext cx="938714" cy="422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비로그인시</a:t>
            </a:r>
            <a:endParaRPr lang="en-US" altLang="ko-KR" sz="1200" dirty="0"/>
          </a:p>
          <a:p>
            <a:pPr algn="ctr"/>
            <a:r>
              <a:rPr lang="en-US" altLang="ko-KR" sz="1200" dirty="0"/>
              <a:t>Description</a:t>
            </a:r>
            <a:endParaRPr lang="ko-KR" altLang="en-US" sz="1200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9A43EF78-DB1F-714A-9EF3-32355920F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750" y="5036199"/>
            <a:ext cx="2641492" cy="981755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3025CB71-6E65-A545-96C3-655AD73C1804}"/>
              </a:ext>
            </a:extLst>
          </p:cNvPr>
          <p:cNvSpPr/>
          <p:nvPr/>
        </p:nvSpPr>
        <p:spPr>
          <a:xfrm>
            <a:off x="8832759" y="4946460"/>
            <a:ext cx="938714" cy="422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관리자</a:t>
            </a:r>
            <a:endParaRPr lang="en-US" altLang="ko-KR" sz="1200" dirty="0"/>
          </a:p>
          <a:p>
            <a:pPr algn="ctr"/>
            <a:r>
              <a:rPr lang="en-US" altLang="ko-KR" sz="1200" dirty="0"/>
              <a:t>Description</a:t>
            </a:r>
            <a:endParaRPr lang="ko-KR" altLang="en-US" sz="1200" dirty="0"/>
          </a:p>
        </p:txBody>
      </p:sp>
      <p:cxnSp>
        <p:nvCxnSpPr>
          <p:cNvPr id="64" name="직선 연결선 30">
            <a:extLst>
              <a:ext uri="{FF2B5EF4-FFF2-40B4-BE49-F238E27FC236}">
                <a16:creationId xmlns:a16="http://schemas.microsoft.com/office/drawing/2014/main" id="{1089E369-CC69-4242-8F74-FAC25CB8787B}"/>
              </a:ext>
            </a:extLst>
          </p:cNvPr>
          <p:cNvCxnSpPr>
            <a:cxnSpLocks/>
          </p:cNvCxnSpPr>
          <p:nvPr/>
        </p:nvCxnSpPr>
        <p:spPr>
          <a:xfrm>
            <a:off x="6166649" y="2304512"/>
            <a:ext cx="0" cy="3383056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직선 연결선 30">
            <a:extLst>
              <a:ext uri="{FF2B5EF4-FFF2-40B4-BE49-F238E27FC236}">
                <a16:creationId xmlns:a16="http://schemas.microsoft.com/office/drawing/2014/main" id="{3C890347-F4FC-7944-A1BF-F20C6F10783A}"/>
              </a:ext>
            </a:extLst>
          </p:cNvPr>
          <p:cNvCxnSpPr>
            <a:cxnSpLocks/>
          </p:cNvCxnSpPr>
          <p:nvPr/>
        </p:nvCxnSpPr>
        <p:spPr>
          <a:xfrm>
            <a:off x="6162675" y="3932128"/>
            <a:ext cx="562845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직선 연결선 30">
            <a:extLst>
              <a:ext uri="{FF2B5EF4-FFF2-40B4-BE49-F238E27FC236}">
                <a16:creationId xmlns:a16="http://schemas.microsoft.com/office/drawing/2014/main" id="{4719E0C9-0012-D04E-A332-005F37AB89D3}"/>
              </a:ext>
            </a:extLst>
          </p:cNvPr>
          <p:cNvCxnSpPr>
            <a:cxnSpLocks/>
          </p:cNvCxnSpPr>
          <p:nvPr/>
        </p:nvCxnSpPr>
        <p:spPr>
          <a:xfrm>
            <a:off x="6163811" y="5687568"/>
            <a:ext cx="763939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직선 연결선 32">
            <a:extLst>
              <a:ext uri="{FF2B5EF4-FFF2-40B4-BE49-F238E27FC236}">
                <a16:creationId xmlns:a16="http://schemas.microsoft.com/office/drawing/2014/main" id="{F6CB9B9F-DB07-7A49-A94B-EA75EE5CFE91}"/>
              </a:ext>
            </a:extLst>
          </p:cNvPr>
          <p:cNvCxnSpPr>
            <a:cxnSpLocks/>
          </p:cNvCxnSpPr>
          <p:nvPr/>
        </p:nvCxnSpPr>
        <p:spPr>
          <a:xfrm flipV="1">
            <a:off x="9776794" y="3787055"/>
            <a:ext cx="396705" cy="248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A1EF933-02B0-4747-83A9-8849D8F0B66F}"/>
              </a:ext>
            </a:extLst>
          </p:cNvPr>
          <p:cNvSpPr/>
          <p:nvPr/>
        </p:nvSpPr>
        <p:spPr>
          <a:xfrm>
            <a:off x="10189006" y="3573340"/>
            <a:ext cx="938714" cy="422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다음페이지</a:t>
            </a:r>
            <a:endParaRPr lang="ko-KR" altLang="en-US" sz="1200" dirty="0"/>
          </a:p>
        </p:txBody>
      </p:sp>
      <p:graphicFrame>
        <p:nvGraphicFramePr>
          <p:cNvPr id="76" name="표 12">
            <a:extLst>
              <a:ext uri="{FF2B5EF4-FFF2-40B4-BE49-F238E27FC236}">
                <a16:creationId xmlns:a16="http://schemas.microsoft.com/office/drawing/2014/main" id="{BB2A4C77-1918-4142-98A0-609F67E766D5}"/>
              </a:ext>
            </a:extLst>
          </p:cNvPr>
          <p:cNvGraphicFramePr>
            <a:graphicFrameLocks noGrp="1"/>
          </p:cNvGraphicFramePr>
          <p:nvPr/>
        </p:nvGraphicFramePr>
        <p:xfrm>
          <a:off x="10006930" y="1069849"/>
          <a:ext cx="2067991" cy="2153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70">
                  <a:extLst>
                    <a:ext uri="{9D8B030D-6E8A-4147-A177-3AD203B41FA5}">
                      <a16:colId xmlns:a16="http://schemas.microsoft.com/office/drawing/2014/main" val="593880160"/>
                    </a:ext>
                  </a:extLst>
                </a:gridCol>
                <a:gridCol w="1292621">
                  <a:extLst>
                    <a:ext uri="{9D8B030D-6E8A-4147-A177-3AD203B41FA5}">
                      <a16:colId xmlns:a16="http://schemas.microsoft.com/office/drawing/2014/main" val="3993295625"/>
                    </a:ext>
                  </a:extLst>
                </a:gridCol>
              </a:tblGrid>
              <a:tr h="3325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46662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삭제 불가능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21068"/>
                  </a:ext>
                </a:extLst>
              </a:tr>
              <a:tr h="665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게시글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삭제 가능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본인이 작성한 게시물에 한함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6206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삭제 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845271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91490"/>
                  </a:ext>
                </a:extLst>
              </a:tr>
            </a:tbl>
          </a:graphicData>
        </a:graphic>
      </p:graphicFrame>
      <p:sp>
        <p:nvSpPr>
          <p:cNvPr id="77" name="직사각형 76">
            <a:extLst>
              <a:ext uri="{FF2B5EF4-FFF2-40B4-BE49-F238E27FC236}">
                <a16:creationId xmlns:a16="http://schemas.microsoft.com/office/drawing/2014/main" id="{F1D4DB00-BEBE-7E42-BB6B-D32A4659F9E5}"/>
              </a:ext>
            </a:extLst>
          </p:cNvPr>
          <p:cNvSpPr/>
          <p:nvPr/>
        </p:nvSpPr>
        <p:spPr>
          <a:xfrm>
            <a:off x="643739" y="1859405"/>
            <a:ext cx="1706237" cy="4189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&lt;&lt;PAGE&gt;&gt;</a:t>
            </a:r>
          </a:p>
          <a:p>
            <a:r>
              <a:rPr lang="en-US" altLang="ko-KR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1) </a:t>
            </a:r>
            <a:r>
              <a:rPr lang="ko-KR" altLang="en-US" sz="9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상단바</a:t>
            </a:r>
            <a:endParaRPr lang="ko-KR" altLang="en-US" sz="9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1-1) </a:t>
            </a:r>
            <a:r>
              <a:rPr lang="ko-KR" altLang="en-US" sz="900" dirty="0">
                <a:solidFill>
                  <a:schemeClr val="tx1"/>
                </a:solidFill>
              </a:rPr>
              <a:t>랭킹</a:t>
            </a:r>
          </a:p>
          <a:p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1-2) </a:t>
            </a:r>
            <a:r>
              <a:rPr lang="en-US" altLang="ko-KR" sz="9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talktotalk</a:t>
            </a:r>
            <a:endParaRPr lang="en-US" altLang="ko-KR" sz="9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게시판 리스트</a:t>
            </a: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② 게시글 글쓰기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③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게시글 조회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   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④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게시글 수정 및 삭제</a:t>
            </a:r>
            <a:endParaRPr lang="en-US" altLang="ko-KR" sz="9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⑤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댓글쓰기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⑥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댓글삭제</a:t>
            </a:r>
            <a:r>
              <a:rPr lang="en-US" altLang="ko-KR" sz="900" b="1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1-3) Q&amp;A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리스트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②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답변작성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1-4) </a:t>
            </a:r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① </a:t>
            </a:r>
            <a:r>
              <a:rPr lang="ko-KR" altLang="en-US" sz="900" dirty="0" err="1">
                <a:solidFill>
                  <a:schemeClr val="tx1"/>
                </a:solidFill>
              </a:rPr>
              <a:t>비로그인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② 로그인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 관리자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GAME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2-1) </a:t>
            </a:r>
            <a:r>
              <a:rPr lang="en-US" altLang="ko-KR" sz="900" dirty="0" err="1">
                <a:solidFill>
                  <a:schemeClr val="tx1"/>
                </a:solidFill>
              </a:rPr>
              <a:t>spacever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2-2) </a:t>
            </a:r>
            <a:r>
              <a:rPr lang="en-US" altLang="ko-KR" sz="900" dirty="0" err="1">
                <a:solidFill>
                  <a:schemeClr val="tx1"/>
                </a:solidFill>
              </a:rPr>
              <a:t>earthver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 </a:t>
            </a:r>
            <a:r>
              <a:rPr lang="ko-KR" altLang="en-US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배너</a:t>
            </a: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4)  </a:t>
            </a:r>
            <a:r>
              <a:rPr lang="ko-KR" altLang="en-US" sz="9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4-1) about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4-2) </a:t>
            </a:r>
            <a:r>
              <a:rPr lang="en-US" altLang="ko-KR" sz="900" dirty="0" err="1">
                <a:solidFill>
                  <a:schemeClr val="tx1"/>
                </a:solidFill>
              </a:rPr>
              <a:t>contactus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4-3) </a:t>
            </a:r>
            <a:r>
              <a:rPr lang="en" altLang="ko-KR" sz="900" dirty="0">
                <a:solidFill>
                  <a:schemeClr val="tx1"/>
                </a:solidFill>
              </a:rPr>
              <a:t>SNS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56" name="직선 연결선 30">
            <a:extLst>
              <a:ext uri="{FF2B5EF4-FFF2-40B4-BE49-F238E27FC236}">
                <a16:creationId xmlns:a16="http://schemas.microsoft.com/office/drawing/2014/main" id="{2EAEF4A2-D01D-8744-9575-EC8DBAC24F7D}"/>
              </a:ext>
            </a:extLst>
          </p:cNvPr>
          <p:cNvCxnSpPr>
            <a:cxnSpLocks/>
          </p:cNvCxnSpPr>
          <p:nvPr/>
        </p:nvCxnSpPr>
        <p:spPr>
          <a:xfrm>
            <a:off x="1944475" y="2956959"/>
            <a:ext cx="630636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34A27B2-654E-460B-B0ED-C658997CB850}"/>
              </a:ext>
            </a:extLst>
          </p:cNvPr>
          <p:cNvSpPr txBox="1"/>
          <p:nvPr/>
        </p:nvSpPr>
        <p:spPr>
          <a:xfrm>
            <a:off x="808528" y="608951"/>
            <a:ext cx="307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화면 구성 계층화 및 내부 설계 카테고리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459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E389764-5B27-4EE0-B53E-E21146B55E9E}"/>
              </a:ext>
            </a:extLst>
          </p:cNvPr>
          <p:cNvSpPr/>
          <p:nvPr/>
        </p:nvSpPr>
        <p:spPr>
          <a:xfrm>
            <a:off x="536267" y="1520700"/>
            <a:ext cx="9331326" cy="48386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ACA929-2733-4414-A493-E5925FF7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73" y="2182324"/>
            <a:ext cx="3156619" cy="392415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6AE2C1-E5A1-40B6-A9E6-8003FB952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815" y="1591687"/>
            <a:ext cx="4167186" cy="3367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C70BD-BCE4-4ABF-9825-BE65117ADF86}"/>
              </a:ext>
            </a:extLst>
          </p:cNvPr>
          <p:cNvSpPr/>
          <p:nvPr/>
        </p:nvSpPr>
        <p:spPr>
          <a:xfrm>
            <a:off x="6162675" y="1560830"/>
            <a:ext cx="676275" cy="422659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7F174AF-0FC8-4A0E-A323-560FED3E1B6C}"/>
              </a:ext>
            </a:extLst>
          </p:cNvPr>
          <p:cNvCxnSpPr>
            <a:cxnSpLocks/>
          </p:cNvCxnSpPr>
          <p:nvPr/>
        </p:nvCxnSpPr>
        <p:spPr>
          <a:xfrm flipV="1">
            <a:off x="5354032" y="2462945"/>
            <a:ext cx="1693884" cy="8337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7D0BD742-8B2B-4471-B956-205ABF80D2A8}"/>
              </a:ext>
            </a:extLst>
          </p:cNvPr>
          <p:cNvSpPr/>
          <p:nvPr/>
        </p:nvSpPr>
        <p:spPr>
          <a:xfrm>
            <a:off x="2791458" y="2182324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A7D320D-99E9-4230-B430-711A9718D96A}"/>
              </a:ext>
            </a:extLst>
          </p:cNvPr>
          <p:cNvCxnSpPr>
            <a:cxnSpLocks/>
          </p:cNvCxnSpPr>
          <p:nvPr/>
        </p:nvCxnSpPr>
        <p:spPr>
          <a:xfrm>
            <a:off x="8285023" y="3790949"/>
            <a:ext cx="0" cy="666458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D32756AD-5329-4744-B5BA-1E6208F06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916" y="2359474"/>
            <a:ext cx="2764078" cy="1431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C5328548-8EFE-164C-825B-8B2DA295E175}"/>
              </a:ext>
            </a:extLst>
          </p:cNvPr>
          <p:cNvSpPr/>
          <p:nvPr/>
        </p:nvSpPr>
        <p:spPr>
          <a:xfrm>
            <a:off x="8158786" y="1940638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38" name="직선 연결선 30">
            <a:extLst>
              <a:ext uri="{FF2B5EF4-FFF2-40B4-BE49-F238E27FC236}">
                <a16:creationId xmlns:a16="http://schemas.microsoft.com/office/drawing/2014/main" id="{6074C183-472C-D542-9A56-42BA7EEFE3AD}"/>
              </a:ext>
            </a:extLst>
          </p:cNvPr>
          <p:cNvCxnSpPr>
            <a:cxnSpLocks/>
          </p:cNvCxnSpPr>
          <p:nvPr/>
        </p:nvCxnSpPr>
        <p:spPr>
          <a:xfrm flipV="1">
            <a:off x="2562200" y="2066875"/>
            <a:ext cx="12911" cy="896924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직선 연결선 30">
            <a:extLst>
              <a:ext uri="{FF2B5EF4-FFF2-40B4-BE49-F238E27FC236}">
                <a16:creationId xmlns:a16="http://schemas.microsoft.com/office/drawing/2014/main" id="{FB8DFE3F-AA94-0941-A97B-8ACC9AEBCE93}"/>
              </a:ext>
            </a:extLst>
          </p:cNvPr>
          <p:cNvCxnSpPr>
            <a:cxnSpLocks/>
          </p:cNvCxnSpPr>
          <p:nvPr/>
        </p:nvCxnSpPr>
        <p:spPr>
          <a:xfrm>
            <a:off x="2575111" y="2075703"/>
            <a:ext cx="5538678" cy="8336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5" name="표 2">
            <a:extLst>
              <a:ext uri="{FF2B5EF4-FFF2-40B4-BE49-F238E27FC236}">
                <a16:creationId xmlns:a16="http://schemas.microsoft.com/office/drawing/2014/main" id="{B1FCFCE3-3B5D-674F-8729-E910094A9A50}"/>
              </a:ext>
            </a:extLst>
          </p:cNvPr>
          <p:cNvGraphicFramePr>
            <a:graphicFrameLocks noGrp="1"/>
          </p:cNvGraphicFramePr>
          <p:nvPr/>
        </p:nvGraphicFramePr>
        <p:xfrm>
          <a:off x="536574" y="1069849"/>
          <a:ext cx="9331326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7926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1932516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  <a:gridCol w="1125009">
                  <a:extLst>
                    <a:ext uri="{9D8B030D-6E8A-4147-A177-3AD203B41FA5}">
                      <a16:colId xmlns:a16="http://schemas.microsoft.com/office/drawing/2014/main" val="171751491"/>
                    </a:ext>
                  </a:extLst>
                </a:gridCol>
                <a:gridCol w="1985433">
                  <a:extLst>
                    <a:ext uri="{9D8B030D-6E8A-4147-A177-3AD203B41FA5}">
                      <a16:colId xmlns:a16="http://schemas.microsoft.com/office/drawing/2014/main" val="2794392804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3226268587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645540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Page Title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ysClr val="windowText" lastClr="000000"/>
                          </a:solidFill>
                        </a:rPr>
                        <a:t>TalktoTalk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 dirty="0">
                          <a:solidFill>
                            <a:sysClr val="windowText" lastClr="000000"/>
                          </a:solidFill>
                        </a:rPr>
                        <a:t>Sub Title</a:t>
                      </a:r>
                      <a:endParaRPr lang="ko-KR" altLang="en-US" sz="140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게시글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삭제하기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권한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ACE87CFA-F33C-AD41-9A72-33715120F897}"/>
              </a:ext>
            </a:extLst>
          </p:cNvPr>
          <p:cNvSpPr/>
          <p:nvPr/>
        </p:nvSpPr>
        <p:spPr>
          <a:xfrm>
            <a:off x="4890144" y="2182324"/>
            <a:ext cx="436736" cy="315859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40" name="표 12">
            <a:extLst>
              <a:ext uri="{FF2B5EF4-FFF2-40B4-BE49-F238E27FC236}">
                <a16:creationId xmlns:a16="http://schemas.microsoft.com/office/drawing/2014/main" id="{847D495A-68A2-8946-8C05-FE88E2369DE7}"/>
              </a:ext>
            </a:extLst>
          </p:cNvPr>
          <p:cNvGraphicFramePr>
            <a:graphicFrameLocks noGrp="1"/>
          </p:cNvGraphicFramePr>
          <p:nvPr/>
        </p:nvGraphicFramePr>
        <p:xfrm>
          <a:off x="10006930" y="1069849"/>
          <a:ext cx="2067991" cy="2153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70">
                  <a:extLst>
                    <a:ext uri="{9D8B030D-6E8A-4147-A177-3AD203B41FA5}">
                      <a16:colId xmlns:a16="http://schemas.microsoft.com/office/drawing/2014/main" val="593880160"/>
                    </a:ext>
                  </a:extLst>
                </a:gridCol>
                <a:gridCol w="1292621">
                  <a:extLst>
                    <a:ext uri="{9D8B030D-6E8A-4147-A177-3AD203B41FA5}">
                      <a16:colId xmlns:a16="http://schemas.microsoft.com/office/drawing/2014/main" val="3993295625"/>
                    </a:ext>
                  </a:extLst>
                </a:gridCol>
              </a:tblGrid>
              <a:tr h="3325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46662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삭제 불가능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21068"/>
                  </a:ext>
                </a:extLst>
              </a:tr>
              <a:tr h="665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게시글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삭제 가능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본인이 작성한 게시물에 한함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6206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삭제 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845271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91490"/>
                  </a:ext>
                </a:extLst>
              </a:tr>
            </a:tbl>
          </a:graphicData>
        </a:graphic>
      </p:graphicFrame>
      <p:pic>
        <p:nvPicPr>
          <p:cNvPr id="41" name="그림 40">
            <a:extLst>
              <a:ext uri="{FF2B5EF4-FFF2-40B4-BE49-F238E27FC236}">
                <a16:creationId xmlns:a16="http://schemas.microsoft.com/office/drawing/2014/main" id="{90F7D8B3-B817-544E-A9F9-479C11DE1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516" y="4537418"/>
            <a:ext cx="3253034" cy="1209045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062A89CC-A22F-FF43-AFFA-61F9B2418EDF}"/>
              </a:ext>
            </a:extLst>
          </p:cNvPr>
          <p:cNvSpPr/>
          <p:nvPr/>
        </p:nvSpPr>
        <p:spPr>
          <a:xfrm>
            <a:off x="643739" y="1859405"/>
            <a:ext cx="1706237" cy="4189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&lt;&lt;PAGE&gt;&gt;</a:t>
            </a:r>
          </a:p>
          <a:p>
            <a:r>
              <a:rPr lang="en-US" altLang="ko-KR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1) </a:t>
            </a:r>
            <a:r>
              <a:rPr lang="ko-KR" altLang="en-US" sz="9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상단바</a:t>
            </a:r>
            <a:endParaRPr lang="ko-KR" altLang="en-US" sz="9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1-1) </a:t>
            </a:r>
            <a:r>
              <a:rPr lang="ko-KR" altLang="en-US" sz="900" dirty="0">
                <a:solidFill>
                  <a:schemeClr val="tx1"/>
                </a:solidFill>
              </a:rPr>
              <a:t>랭킹</a:t>
            </a:r>
          </a:p>
          <a:p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1-2) </a:t>
            </a:r>
            <a:r>
              <a:rPr lang="en-US" altLang="ko-KR" sz="9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talktotalk</a:t>
            </a:r>
            <a:endParaRPr lang="en-US" altLang="ko-KR" sz="9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게시판 리스트</a:t>
            </a: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② 게시글 글쓰기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③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게시글 조회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   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④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게시글 수정 및 삭제</a:t>
            </a:r>
            <a:endParaRPr lang="en-US" altLang="ko-KR" sz="9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⑤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댓글쓰기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⑥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댓글삭제</a:t>
            </a:r>
            <a:r>
              <a:rPr lang="en-US" altLang="ko-KR" sz="900" b="1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1-3) Q&amp;A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리스트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②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답변작성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1-4) </a:t>
            </a:r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① </a:t>
            </a:r>
            <a:r>
              <a:rPr lang="ko-KR" altLang="en-US" sz="900" dirty="0" err="1">
                <a:solidFill>
                  <a:schemeClr val="tx1"/>
                </a:solidFill>
              </a:rPr>
              <a:t>비로그인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② 로그인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 관리자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GAME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2-1) </a:t>
            </a:r>
            <a:r>
              <a:rPr lang="en-US" altLang="ko-KR" sz="900" dirty="0" err="1">
                <a:solidFill>
                  <a:schemeClr val="tx1"/>
                </a:solidFill>
              </a:rPr>
              <a:t>spacever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2-2) </a:t>
            </a:r>
            <a:r>
              <a:rPr lang="en-US" altLang="ko-KR" sz="900" dirty="0" err="1">
                <a:solidFill>
                  <a:schemeClr val="tx1"/>
                </a:solidFill>
              </a:rPr>
              <a:t>earthver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 </a:t>
            </a:r>
            <a:r>
              <a:rPr lang="ko-KR" altLang="en-US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배너</a:t>
            </a: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4)  </a:t>
            </a:r>
            <a:r>
              <a:rPr lang="ko-KR" altLang="en-US" sz="9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4-1) about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4-2) </a:t>
            </a:r>
            <a:r>
              <a:rPr lang="en-US" altLang="ko-KR" sz="900" dirty="0" err="1">
                <a:solidFill>
                  <a:schemeClr val="tx1"/>
                </a:solidFill>
              </a:rPr>
              <a:t>contactus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4-3) </a:t>
            </a:r>
            <a:r>
              <a:rPr lang="en" altLang="ko-KR" sz="900" dirty="0">
                <a:solidFill>
                  <a:schemeClr val="tx1"/>
                </a:solidFill>
              </a:rPr>
              <a:t>SNS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37" name="직선 연결선 30">
            <a:extLst>
              <a:ext uri="{FF2B5EF4-FFF2-40B4-BE49-F238E27FC236}">
                <a16:creationId xmlns:a16="http://schemas.microsoft.com/office/drawing/2014/main" id="{FBBE2D1F-76BD-F54F-B822-55688D976962}"/>
              </a:ext>
            </a:extLst>
          </p:cNvPr>
          <p:cNvCxnSpPr>
            <a:cxnSpLocks/>
          </p:cNvCxnSpPr>
          <p:nvPr/>
        </p:nvCxnSpPr>
        <p:spPr>
          <a:xfrm>
            <a:off x="1944475" y="2956959"/>
            <a:ext cx="630636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5AEC4D-52CD-4215-B146-7222FF07273A}"/>
              </a:ext>
            </a:extLst>
          </p:cNvPr>
          <p:cNvSpPr txBox="1"/>
          <p:nvPr/>
        </p:nvSpPr>
        <p:spPr>
          <a:xfrm>
            <a:off x="808528" y="608951"/>
            <a:ext cx="307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화면 구성 계층화 및 내부 설계 카테고리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935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E389764-5B27-4EE0-B53E-E21146B55E9E}"/>
              </a:ext>
            </a:extLst>
          </p:cNvPr>
          <p:cNvSpPr/>
          <p:nvPr/>
        </p:nvSpPr>
        <p:spPr>
          <a:xfrm>
            <a:off x="536267" y="1520700"/>
            <a:ext cx="9331326" cy="48386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ACA929-2733-4414-A493-E5925FF7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73" y="2182324"/>
            <a:ext cx="3156619" cy="392415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8D7C94-4E5C-4A94-B68C-52B83AA3244E}"/>
              </a:ext>
            </a:extLst>
          </p:cNvPr>
          <p:cNvGraphicFramePr>
            <a:graphicFrameLocks noGrp="1"/>
          </p:cNvGraphicFramePr>
          <p:nvPr/>
        </p:nvGraphicFramePr>
        <p:xfrm>
          <a:off x="536574" y="1069849"/>
          <a:ext cx="9331326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7926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1932516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  <a:gridCol w="1125009">
                  <a:extLst>
                    <a:ext uri="{9D8B030D-6E8A-4147-A177-3AD203B41FA5}">
                      <a16:colId xmlns:a16="http://schemas.microsoft.com/office/drawing/2014/main" val="171751491"/>
                    </a:ext>
                  </a:extLst>
                </a:gridCol>
                <a:gridCol w="1985433">
                  <a:extLst>
                    <a:ext uri="{9D8B030D-6E8A-4147-A177-3AD203B41FA5}">
                      <a16:colId xmlns:a16="http://schemas.microsoft.com/office/drawing/2014/main" val="2794392804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3226268587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645540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Page Title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ysClr val="windowText" lastClr="000000"/>
                          </a:solidFill>
                        </a:rPr>
                        <a:t>TalktoTalk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 dirty="0">
                          <a:solidFill>
                            <a:sysClr val="windowText" lastClr="000000"/>
                          </a:solidFill>
                        </a:rPr>
                        <a:t>Sub Title</a:t>
                      </a:r>
                      <a:endParaRPr lang="ko-KR" altLang="en-US" sz="140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댓글 작성하기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권한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비로그인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6AE2C1-E5A1-40B6-A9E6-8003FB952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815" y="1591687"/>
            <a:ext cx="4167186" cy="3367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C70BD-BCE4-4ABF-9825-BE65117ADF86}"/>
              </a:ext>
            </a:extLst>
          </p:cNvPr>
          <p:cNvSpPr/>
          <p:nvPr/>
        </p:nvSpPr>
        <p:spPr>
          <a:xfrm>
            <a:off x="6162675" y="1560830"/>
            <a:ext cx="676275" cy="422659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F1E7A337-D7ED-4D61-9BDD-472FAA01409E}"/>
              </a:ext>
            </a:extLst>
          </p:cNvPr>
          <p:cNvGraphicFramePr>
            <a:graphicFrameLocks noGrp="1"/>
          </p:cNvGraphicFramePr>
          <p:nvPr/>
        </p:nvGraphicFramePr>
        <p:xfrm>
          <a:off x="10006930" y="1069849"/>
          <a:ext cx="2067991" cy="2153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70">
                  <a:extLst>
                    <a:ext uri="{9D8B030D-6E8A-4147-A177-3AD203B41FA5}">
                      <a16:colId xmlns:a16="http://schemas.microsoft.com/office/drawing/2014/main" val="593880160"/>
                    </a:ext>
                  </a:extLst>
                </a:gridCol>
                <a:gridCol w="1292621">
                  <a:extLst>
                    <a:ext uri="{9D8B030D-6E8A-4147-A177-3AD203B41FA5}">
                      <a16:colId xmlns:a16="http://schemas.microsoft.com/office/drawing/2014/main" val="3993295625"/>
                    </a:ext>
                  </a:extLst>
                </a:gridCol>
              </a:tblGrid>
              <a:tr h="3325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46662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noname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2106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Login_id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(session)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6206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(session)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738173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845271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91490"/>
                  </a:ext>
                </a:extLst>
              </a:tr>
            </a:tbl>
          </a:graphicData>
        </a:graphic>
      </p:graphicFrame>
      <p:sp>
        <p:nvSpPr>
          <p:cNvPr id="34" name="타원 33">
            <a:extLst>
              <a:ext uri="{FF2B5EF4-FFF2-40B4-BE49-F238E27FC236}">
                <a16:creationId xmlns:a16="http://schemas.microsoft.com/office/drawing/2014/main" id="{7D0BD742-8B2B-4471-B956-205ABF80D2A8}"/>
              </a:ext>
            </a:extLst>
          </p:cNvPr>
          <p:cNvSpPr/>
          <p:nvPr/>
        </p:nvSpPr>
        <p:spPr>
          <a:xfrm>
            <a:off x="2791458" y="2182324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D79D32-0F5F-4CD4-9C98-181062487F67}"/>
              </a:ext>
            </a:extLst>
          </p:cNvPr>
          <p:cNvSpPr/>
          <p:nvPr/>
        </p:nvSpPr>
        <p:spPr>
          <a:xfrm>
            <a:off x="2836672" y="5732394"/>
            <a:ext cx="2788624" cy="374083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3AE911E-EAB8-4841-9915-35E4AC91238F}"/>
              </a:ext>
            </a:extLst>
          </p:cNvPr>
          <p:cNvSpPr/>
          <p:nvPr/>
        </p:nvSpPr>
        <p:spPr>
          <a:xfrm>
            <a:off x="5673951" y="5787585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cxnSp>
        <p:nvCxnSpPr>
          <p:cNvPr id="33" name="직선 연결선 24">
            <a:extLst>
              <a:ext uri="{FF2B5EF4-FFF2-40B4-BE49-F238E27FC236}">
                <a16:creationId xmlns:a16="http://schemas.microsoft.com/office/drawing/2014/main" id="{832C68C7-E434-A641-B12D-71B661CAFD08}"/>
              </a:ext>
            </a:extLst>
          </p:cNvPr>
          <p:cNvCxnSpPr>
            <a:cxnSpLocks/>
          </p:cNvCxnSpPr>
          <p:nvPr/>
        </p:nvCxnSpPr>
        <p:spPr>
          <a:xfrm>
            <a:off x="2537424" y="3098229"/>
            <a:ext cx="0" cy="2815593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직선 연결선 24">
            <a:extLst>
              <a:ext uri="{FF2B5EF4-FFF2-40B4-BE49-F238E27FC236}">
                <a16:creationId xmlns:a16="http://schemas.microsoft.com/office/drawing/2014/main" id="{F3532D54-411A-9B44-8686-E97B6B613C84}"/>
              </a:ext>
            </a:extLst>
          </p:cNvPr>
          <p:cNvCxnSpPr>
            <a:cxnSpLocks/>
          </p:cNvCxnSpPr>
          <p:nvPr/>
        </p:nvCxnSpPr>
        <p:spPr>
          <a:xfrm>
            <a:off x="1597306" y="3098229"/>
            <a:ext cx="940118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직선 연결선 24">
            <a:extLst>
              <a:ext uri="{FF2B5EF4-FFF2-40B4-BE49-F238E27FC236}">
                <a16:creationId xmlns:a16="http://schemas.microsoft.com/office/drawing/2014/main" id="{4ED0C05B-4B8D-3240-82F6-F91DD37A54FD}"/>
              </a:ext>
            </a:extLst>
          </p:cNvPr>
          <p:cNvCxnSpPr>
            <a:cxnSpLocks/>
          </p:cNvCxnSpPr>
          <p:nvPr/>
        </p:nvCxnSpPr>
        <p:spPr>
          <a:xfrm>
            <a:off x="2537424" y="5913822"/>
            <a:ext cx="206249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1EF0B91F-476C-E642-B463-2C9B615CF6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907"/>
          <a:stretch/>
        </p:blipFill>
        <p:spPr>
          <a:xfrm>
            <a:off x="6425096" y="2975825"/>
            <a:ext cx="3442497" cy="295874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7E1313-982A-4A7D-A1A6-F25731592936}"/>
              </a:ext>
            </a:extLst>
          </p:cNvPr>
          <p:cNvSpPr/>
          <p:nvPr/>
        </p:nvSpPr>
        <p:spPr>
          <a:xfrm>
            <a:off x="8611565" y="2551002"/>
            <a:ext cx="1256028" cy="572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Description</a:t>
            </a:r>
            <a:endParaRPr lang="ko-KR" altLang="en-US" sz="16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8A7DA51-9911-DD4C-AAE1-253FFFF2A432}"/>
              </a:ext>
            </a:extLst>
          </p:cNvPr>
          <p:cNvSpPr/>
          <p:nvPr/>
        </p:nvSpPr>
        <p:spPr>
          <a:xfrm>
            <a:off x="6696271" y="3098229"/>
            <a:ext cx="791781" cy="291875"/>
          </a:xfrm>
          <a:prstGeom prst="rect">
            <a:avLst/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39B153B-6746-EC43-A7F4-20176D8529A0}"/>
              </a:ext>
            </a:extLst>
          </p:cNvPr>
          <p:cNvSpPr/>
          <p:nvPr/>
        </p:nvSpPr>
        <p:spPr>
          <a:xfrm>
            <a:off x="6575783" y="3512508"/>
            <a:ext cx="526333" cy="1200688"/>
          </a:xfrm>
          <a:prstGeom prst="rect">
            <a:avLst/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8899D88-895B-E74D-8B5C-F05290DB9A05}"/>
              </a:ext>
            </a:extLst>
          </p:cNvPr>
          <p:cNvSpPr/>
          <p:nvPr/>
        </p:nvSpPr>
        <p:spPr>
          <a:xfrm>
            <a:off x="6575783" y="4802009"/>
            <a:ext cx="791781" cy="291875"/>
          </a:xfrm>
          <a:prstGeom prst="rect">
            <a:avLst/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5F453B3-DEF5-704C-A684-02985B6642C4}"/>
              </a:ext>
            </a:extLst>
          </p:cNvPr>
          <p:cNvSpPr/>
          <p:nvPr/>
        </p:nvSpPr>
        <p:spPr>
          <a:xfrm>
            <a:off x="643739" y="1859405"/>
            <a:ext cx="1706237" cy="4189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&lt;&lt;PAGE&gt;&gt;</a:t>
            </a:r>
          </a:p>
          <a:p>
            <a:r>
              <a:rPr lang="en-US" altLang="ko-KR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1) </a:t>
            </a:r>
            <a:r>
              <a:rPr lang="ko-KR" altLang="en-US" sz="9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상단바</a:t>
            </a:r>
            <a:endParaRPr lang="ko-KR" altLang="en-US" sz="9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1-1) </a:t>
            </a:r>
            <a:r>
              <a:rPr lang="ko-KR" altLang="en-US" sz="900" dirty="0">
                <a:solidFill>
                  <a:schemeClr val="tx1"/>
                </a:solidFill>
              </a:rPr>
              <a:t>랭킹</a:t>
            </a:r>
          </a:p>
          <a:p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1-2) </a:t>
            </a:r>
            <a:r>
              <a:rPr lang="en-US" altLang="ko-KR" sz="9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talktotalk</a:t>
            </a:r>
            <a:endParaRPr lang="en-US" altLang="ko-KR" sz="9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게시판 리스트</a:t>
            </a: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② 게시글 글쓰기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③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게시글 조회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④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게시글 수정 및 삭제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   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⑤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댓글쓰기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</a:t>
            </a: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⑥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댓글삭제</a:t>
            </a:r>
            <a:r>
              <a:rPr lang="en-US" altLang="ko-KR" sz="900" b="1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1-3) Q&amp;A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리스트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②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답변작성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1-4) </a:t>
            </a:r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① </a:t>
            </a:r>
            <a:r>
              <a:rPr lang="ko-KR" altLang="en-US" sz="900" dirty="0" err="1">
                <a:solidFill>
                  <a:schemeClr val="tx1"/>
                </a:solidFill>
              </a:rPr>
              <a:t>비로그인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② 로그인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 관리자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GAME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2-1) </a:t>
            </a:r>
            <a:r>
              <a:rPr lang="en-US" altLang="ko-KR" sz="900" dirty="0" err="1">
                <a:solidFill>
                  <a:schemeClr val="tx1"/>
                </a:solidFill>
              </a:rPr>
              <a:t>spacever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2-2) </a:t>
            </a:r>
            <a:r>
              <a:rPr lang="en-US" altLang="ko-KR" sz="900" dirty="0" err="1">
                <a:solidFill>
                  <a:schemeClr val="tx1"/>
                </a:solidFill>
              </a:rPr>
              <a:t>earthver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 </a:t>
            </a:r>
            <a:r>
              <a:rPr lang="ko-KR" altLang="en-US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배너</a:t>
            </a: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4)  </a:t>
            </a:r>
            <a:r>
              <a:rPr lang="ko-KR" altLang="en-US" sz="9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4-1) about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4-2) </a:t>
            </a:r>
            <a:r>
              <a:rPr lang="en-US" altLang="ko-KR" sz="900" dirty="0" err="1">
                <a:solidFill>
                  <a:schemeClr val="tx1"/>
                </a:solidFill>
              </a:rPr>
              <a:t>contactus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4-3) </a:t>
            </a:r>
            <a:r>
              <a:rPr lang="en" altLang="ko-KR" sz="900" dirty="0">
                <a:solidFill>
                  <a:schemeClr val="tx1"/>
                </a:solidFill>
              </a:rPr>
              <a:t>SNS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414F84-81C6-4D61-90FA-F82383413D8A}"/>
              </a:ext>
            </a:extLst>
          </p:cNvPr>
          <p:cNvSpPr txBox="1"/>
          <p:nvPr/>
        </p:nvSpPr>
        <p:spPr>
          <a:xfrm>
            <a:off x="808528" y="608951"/>
            <a:ext cx="307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화면 구성 계층화 및 내부 설계 카테고리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872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E389764-5B27-4EE0-B53E-E21146B55E9E}"/>
              </a:ext>
            </a:extLst>
          </p:cNvPr>
          <p:cNvSpPr/>
          <p:nvPr/>
        </p:nvSpPr>
        <p:spPr>
          <a:xfrm>
            <a:off x="536267" y="1520700"/>
            <a:ext cx="9331326" cy="48386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ACA929-2733-4414-A493-E5925FF7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73" y="2182324"/>
            <a:ext cx="3156619" cy="392415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8D7C94-4E5C-4A94-B68C-52B83AA3244E}"/>
              </a:ext>
            </a:extLst>
          </p:cNvPr>
          <p:cNvGraphicFramePr>
            <a:graphicFrameLocks noGrp="1"/>
          </p:cNvGraphicFramePr>
          <p:nvPr/>
        </p:nvGraphicFramePr>
        <p:xfrm>
          <a:off x="536574" y="1069849"/>
          <a:ext cx="9331326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7926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1932516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  <a:gridCol w="1125009">
                  <a:extLst>
                    <a:ext uri="{9D8B030D-6E8A-4147-A177-3AD203B41FA5}">
                      <a16:colId xmlns:a16="http://schemas.microsoft.com/office/drawing/2014/main" val="171751491"/>
                    </a:ext>
                  </a:extLst>
                </a:gridCol>
                <a:gridCol w="1985433">
                  <a:extLst>
                    <a:ext uri="{9D8B030D-6E8A-4147-A177-3AD203B41FA5}">
                      <a16:colId xmlns:a16="http://schemas.microsoft.com/office/drawing/2014/main" val="2794392804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3226268587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645540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Page Title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ysClr val="windowText" lastClr="000000"/>
                          </a:solidFill>
                        </a:rPr>
                        <a:t>TalktoTalk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 dirty="0">
                          <a:solidFill>
                            <a:sysClr val="windowText" lastClr="000000"/>
                          </a:solidFill>
                        </a:rPr>
                        <a:t>Sub Title</a:t>
                      </a:r>
                      <a:endParaRPr lang="ko-KR" altLang="en-US" sz="140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댓글 삭제하기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권한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6AE2C1-E5A1-40B6-A9E6-8003FB952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815" y="1591687"/>
            <a:ext cx="4167186" cy="3367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C70BD-BCE4-4ABF-9825-BE65117ADF86}"/>
              </a:ext>
            </a:extLst>
          </p:cNvPr>
          <p:cNvSpPr/>
          <p:nvPr/>
        </p:nvSpPr>
        <p:spPr>
          <a:xfrm>
            <a:off x="6162675" y="1560830"/>
            <a:ext cx="676275" cy="422659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F1E7A337-D7ED-4D61-9BDD-472FAA01409E}"/>
              </a:ext>
            </a:extLst>
          </p:cNvPr>
          <p:cNvGraphicFramePr>
            <a:graphicFrameLocks noGrp="1"/>
          </p:cNvGraphicFramePr>
          <p:nvPr/>
        </p:nvGraphicFramePr>
        <p:xfrm>
          <a:off x="10006930" y="1069849"/>
          <a:ext cx="2067991" cy="2250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70">
                  <a:extLst>
                    <a:ext uri="{9D8B030D-6E8A-4147-A177-3AD203B41FA5}">
                      <a16:colId xmlns:a16="http://schemas.microsoft.com/office/drawing/2014/main" val="593880160"/>
                    </a:ext>
                  </a:extLst>
                </a:gridCol>
                <a:gridCol w="1292621">
                  <a:extLst>
                    <a:ext uri="{9D8B030D-6E8A-4147-A177-3AD203B41FA5}">
                      <a16:colId xmlns:a16="http://schemas.microsoft.com/office/drawing/2014/main" val="3993295625"/>
                    </a:ext>
                  </a:extLst>
                </a:gridCol>
              </a:tblGrid>
              <a:tr h="3325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46662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삭제 불가능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2106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삭제 불가능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62067"/>
                  </a:ext>
                </a:extLst>
              </a:tr>
              <a:tr h="665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삭제 가능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관리자 로그인 시 삭제 버튼 생성됨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738173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91490"/>
                  </a:ext>
                </a:extLst>
              </a:tr>
            </a:tbl>
          </a:graphicData>
        </a:graphic>
      </p:graphicFrame>
      <p:sp>
        <p:nvSpPr>
          <p:cNvPr id="34" name="타원 33">
            <a:extLst>
              <a:ext uri="{FF2B5EF4-FFF2-40B4-BE49-F238E27FC236}">
                <a16:creationId xmlns:a16="http://schemas.microsoft.com/office/drawing/2014/main" id="{7D0BD742-8B2B-4471-B956-205ABF80D2A8}"/>
              </a:ext>
            </a:extLst>
          </p:cNvPr>
          <p:cNvSpPr/>
          <p:nvPr/>
        </p:nvSpPr>
        <p:spPr>
          <a:xfrm>
            <a:off x="2791458" y="2182324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D79D32-0F5F-4CD4-9C98-181062487F67}"/>
              </a:ext>
            </a:extLst>
          </p:cNvPr>
          <p:cNvSpPr/>
          <p:nvPr/>
        </p:nvSpPr>
        <p:spPr>
          <a:xfrm>
            <a:off x="2836672" y="5732394"/>
            <a:ext cx="2788624" cy="374083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3AE911E-EAB8-4841-9915-35E4AC91238F}"/>
              </a:ext>
            </a:extLst>
          </p:cNvPr>
          <p:cNvSpPr/>
          <p:nvPr/>
        </p:nvSpPr>
        <p:spPr>
          <a:xfrm>
            <a:off x="5673951" y="5787585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cxnSp>
        <p:nvCxnSpPr>
          <p:cNvPr id="33" name="직선 연결선 24">
            <a:extLst>
              <a:ext uri="{FF2B5EF4-FFF2-40B4-BE49-F238E27FC236}">
                <a16:creationId xmlns:a16="http://schemas.microsoft.com/office/drawing/2014/main" id="{832C68C7-E434-A641-B12D-71B661CAFD08}"/>
              </a:ext>
            </a:extLst>
          </p:cNvPr>
          <p:cNvCxnSpPr>
            <a:cxnSpLocks/>
          </p:cNvCxnSpPr>
          <p:nvPr/>
        </p:nvCxnSpPr>
        <p:spPr>
          <a:xfrm>
            <a:off x="2537424" y="3228011"/>
            <a:ext cx="0" cy="2685811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직선 연결선 24">
            <a:extLst>
              <a:ext uri="{FF2B5EF4-FFF2-40B4-BE49-F238E27FC236}">
                <a16:creationId xmlns:a16="http://schemas.microsoft.com/office/drawing/2014/main" id="{F3532D54-411A-9B44-8686-E97B6B613C84}"/>
              </a:ext>
            </a:extLst>
          </p:cNvPr>
          <p:cNvCxnSpPr>
            <a:cxnSpLocks/>
          </p:cNvCxnSpPr>
          <p:nvPr/>
        </p:nvCxnSpPr>
        <p:spPr>
          <a:xfrm>
            <a:off x="1597306" y="3228011"/>
            <a:ext cx="940118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직선 연결선 24">
            <a:extLst>
              <a:ext uri="{FF2B5EF4-FFF2-40B4-BE49-F238E27FC236}">
                <a16:creationId xmlns:a16="http://schemas.microsoft.com/office/drawing/2014/main" id="{4ED0C05B-4B8D-3240-82F6-F91DD37A54FD}"/>
              </a:ext>
            </a:extLst>
          </p:cNvPr>
          <p:cNvCxnSpPr>
            <a:cxnSpLocks/>
          </p:cNvCxnSpPr>
          <p:nvPr/>
        </p:nvCxnSpPr>
        <p:spPr>
          <a:xfrm>
            <a:off x="2537424" y="5913822"/>
            <a:ext cx="206249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C34009B6-0868-5943-AD87-671BD94300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096"/>
          <a:stretch/>
        </p:blipFill>
        <p:spPr>
          <a:xfrm>
            <a:off x="6082674" y="2425646"/>
            <a:ext cx="3694080" cy="2091418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8B211BF3-5C0B-454B-9DF2-A14AEAA1897B}"/>
              </a:ext>
            </a:extLst>
          </p:cNvPr>
          <p:cNvSpPr/>
          <p:nvPr/>
        </p:nvSpPr>
        <p:spPr>
          <a:xfrm>
            <a:off x="7209276" y="2457746"/>
            <a:ext cx="381965" cy="375681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452A5EF-3597-CB44-A8DD-C40D4E1A641B}"/>
              </a:ext>
            </a:extLst>
          </p:cNvPr>
          <p:cNvSpPr/>
          <p:nvPr/>
        </p:nvSpPr>
        <p:spPr>
          <a:xfrm>
            <a:off x="8056710" y="3559859"/>
            <a:ext cx="381965" cy="375681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445FD5B-D598-0649-84E6-5771CA30E5B7}"/>
              </a:ext>
            </a:extLst>
          </p:cNvPr>
          <p:cNvSpPr/>
          <p:nvPr/>
        </p:nvSpPr>
        <p:spPr>
          <a:xfrm>
            <a:off x="6788740" y="2775092"/>
            <a:ext cx="381965" cy="375681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CB27B86-1422-6145-82CD-39B7E49EBE89}"/>
              </a:ext>
            </a:extLst>
          </p:cNvPr>
          <p:cNvSpPr/>
          <p:nvPr/>
        </p:nvSpPr>
        <p:spPr>
          <a:xfrm>
            <a:off x="6869896" y="2992646"/>
            <a:ext cx="381965" cy="375681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37DB167-F7D1-874F-83D1-00BF3A93B006}"/>
              </a:ext>
            </a:extLst>
          </p:cNvPr>
          <p:cNvSpPr/>
          <p:nvPr/>
        </p:nvSpPr>
        <p:spPr>
          <a:xfrm>
            <a:off x="6885376" y="3270397"/>
            <a:ext cx="381965" cy="375681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945E116-57CF-CB46-8960-595A212F4EC9}"/>
              </a:ext>
            </a:extLst>
          </p:cNvPr>
          <p:cNvSpPr/>
          <p:nvPr/>
        </p:nvSpPr>
        <p:spPr>
          <a:xfrm>
            <a:off x="8543588" y="2099345"/>
            <a:ext cx="1256028" cy="572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Description</a:t>
            </a:r>
            <a:endParaRPr lang="ko-KR" altLang="en-US" sz="16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A1706D-1323-5847-839C-51B3A9672F1F}"/>
              </a:ext>
            </a:extLst>
          </p:cNvPr>
          <p:cNvSpPr/>
          <p:nvPr/>
        </p:nvSpPr>
        <p:spPr>
          <a:xfrm>
            <a:off x="643739" y="1859405"/>
            <a:ext cx="1706237" cy="4189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&lt;&lt;PAGE&gt;&gt;</a:t>
            </a:r>
          </a:p>
          <a:p>
            <a:r>
              <a:rPr lang="en-US" altLang="ko-KR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1) </a:t>
            </a:r>
            <a:r>
              <a:rPr lang="ko-KR" altLang="en-US" sz="9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상단바</a:t>
            </a:r>
            <a:endParaRPr lang="ko-KR" altLang="en-US" sz="9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1-1) </a:t>
            </a:r>
            <a:r>
              <a:rPr lang="ko-KR" altLang="en-US" sz="900" dirty="0">
                <a:solidFill>
                  <a:schemeClr val="tx1"/>
                </a:solidFill>
              </a:rPr>
              <a:t>랭킹</a:t>
            </a:r>
          </a:p>
          <a:p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1-2) </a:t>
            </a:r>
            <a:r>
              <a:rPr lang="en-US" altLang="ko-KR" sz="9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talktotalk</a:t>
            </a:r>
            <a:endParaRPr lang="en-US" altLang="ko-KR" sz="9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게시판 리스트</a:t>
            </a: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② 게시글 글쓰기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③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게시글 조회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④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게시글 수정 및 삭제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⑤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댓글쓰기</a:t>
            </a:r>
            <a:r>
              <a:rPr lang="en-US" altLang="ko-KR" sz="900" b="1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   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⑥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댓글삭제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1-3) Q&amp;A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리스트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②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답변작성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1-4) </a:t>
            </a:r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① </a:t>
            </a:r>
            <a:r>
              <a:rPr lang="ko-KR" altLang="en-US" sz="900" dirty="0" err="1">
                <a:solidFill>
                  <a:schemeClr val="tx1"/>
                </a:solidFill>
              </a:rPr>
              <a:t>비로그인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② 로그인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 관리자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GAME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2-1) </a:t>
            </a:r>
            <a:r>
              <a:rPr lang="en-US" altLang="ko-KR" sz="900" dirty="0" err="1">
                <a:solidFill>
                  <a:schemeClr val="tx1"/>
                </a:solidFill>
              </a:rPr>
              <a:t>spacever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2-2) </a:t>
            </a:r>
            <a:r>
              <a:rPr lang="en-US" altLang="ko-KR" sz="900" dirty="0" err="1">
                <a:solidFill>
                  <a:schemeClr val="tx1"/>
                </a:solidFill>
              </a:rPr>
              <a:t>earthver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 </a:t>
            </a:r>
            <a:r>
              <a:rPr lang="ko-KR" altLang="en-US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배너</a:t>
            </a: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4)  </a:t>
            </a:r>
            <a:r>
              <a:rPr lang="ko-KR" altLang="en-US" sz="9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4-1) about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4-2) </a:t>
            </a:r>
            <a:r>
              <a:rPr lang="en-US" altLang="ko-KR" sz="900" dirty="0" err="1">
                <a:solidFill>
                  <a:schemeClr val="tx1"/>
                </a:solidFill>
              </a:rPr>
              <a:t>contactus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4-3) </a:t>
            </a:r>
            <a:r>
              <a:rPr lang="en" altLang="ko-KR" sz="900" dirty="0">
                <a:solidFill>
                  <a:schemeClr val="tx1"/>
                </a:solidFill>
              </a:rPr>
              <a:t>SNS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B204DC-B601-4ECE-85D7-368878464ACB}"/>
              </a:ext>
            </a:extLst>
          </p:cNvPr>
          <p:cNvSpPr txBox="1"/>
          <p:nvPr/>
        </p:nvSpPr>
        <p:spPr>
          <a:xfrm>
            <a:off x="808528" y="608951"/>
            <a:ext cx="307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화면 구성 계층화 및 내부 설계 카테고리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551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E389764-5B27-4EE0-B53E-E21146B55E9E}"/>
              </a:ext>
            </a:extLst>
          </p:cNvPr>
          <p:cNvSpPr/>
          <p:nvPr/>
        </p:nvSpPr>
        <p:spPr>
          <a:xfrm>
            <a:off x="536267" y="1520700"/>
            <a:ext cx="9331326" cy="48386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8D7C94-4E5C-4A94-B68C-52B83AA3244E}"/>
              </a:ext>
            </a:extLst>
          </p:cNvPr>
          <p:cNvGraphicFramePr>
            <a:graphicFrameLocks noGrp="1"/>
          </p:cNvGraphicFramePr>
          <p:nvPr/>
        </p:nvGraphicFramePr>
        <p:xfrm>
          <a:off x="536574" y="1069849"/>
          <a:ext cx="9331326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7926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1932516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  <a:gridCol w="1125009">
                  <a:extLst>
                    <a:ext uri="{9D8B030D-6E8A-4147-A177-3AD203B41FA5}">
                      <a16:colId xmlns:a16="http://schemas.microsoft.com/office/drawing/2014/main" val="171751491"/>
                    </a:ext>
                  </a:extLst>
                </a:gridCol>
                <a:gridCol w="1985433">
                  <a:extLst>
                    <a:ext uri="{9D8B030D-6E8A-4147-A177-3AD203B41FA5}">
                      <a16:colId xmlns:a16="http://schemas.microsoft.com/office/drawing/2014/main" val="2794392804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3226268587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645540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Page Title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Q&amp;A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 dirty="0">
                          <a:solidFill>
                            <a:sysClr val="windowText" lastClr="000000"/>
                          </a:solidFill>
                        </a:rPr>
                        <a:t>Sub Title</a:t>
                      </a:r>
                      <a:endParaRPr lang="ko-KR" altLang="en-US" sz="140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Q&amp;A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리스트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권한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비로그인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6AE2C1-E5A1-40B6-A9E6-8003FB952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815" y="1591687"/>
            <a:ext cx="4167186" cy="3367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C70BD-BCE4-4ABF-9825-BE65117ADF86}"/>
              </a:ext>
            </a:extLst>
          </p:cNvPr>
          <p:cNvSpPr/>
          <p:nvPr/>
        </p:nvSpPr>
        <p:spPr>
          <a:xfrm>
            <a:off x="6741411" y="1560830"/>
            <a:ext cx="676275" cy="422659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F1E7A337-D7ED-4D61-9BDD-472FAA01409E}"/>
              </a:ext>
            </a:extLst>
          </p:cNvPr>
          <p:cNvGraphicFramePr>
            <a:graphicFrameLocks noGrp="1"/>
          </p:cNvGraphicFramePr>
          <p:nvPr/>
        </p:nvGraphicFramePr>
        <p:xfrm>
          <a:off x="10006930" y="1069849"/>
          <a:ext cx="2067991" cy="2750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70">
                  <a:extLst>
                    <a:ext uri="{9D8B030D-6E8A-4147-A177-3AD203B41FA5}">
                      <a16:colId xmlns:a16="http://schemas.microsoft.com/office/drawing/2014/main" val="593880160"/>
                    </a:ext>
                  </a:extLst>
                </a:gridCol>
                <a:gridCol w="1292621">
                  <a:extLst>
                    <a:ext uri="{9D8B030D-6E8A-4147-A177-3AD203B41FA5}">
                      <a16:colId xmlns:a16="http://schemas.microsoft.com/office/drawing/2014/main" val="3993295625"/>
                    </a:ext>
                  </a:extLst>
                </a:gridCol>
              </a:tblGrid>
              <a:tr h="3325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46662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접근 불가능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2106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 가능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조회 가능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삭제 가능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본인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작성글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한정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62067"/>
                  </a:ext>
                </a:extLst>
              </a:tr>
              <a:tr h="665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답변 가능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삭제 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738173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91490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43AE911E-EAB8-4841-9915-35E4AC91238F}"/>
              </a:ext>
            </a:extLst>
          </p:cNvPr>
          <p:cNvSpPr/>
          <p:nvPr/>
        </p:nvSpPr>
        <p:spPr>
          <a:xfrm>
            <a:off x="2999060" y="2266613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33" name="직선 연결선 24">
            <a:extLst>
              <a:ext uri="{FF2B5EF4-FFF2-40B4-BE49-F238E27FC236}">
                <a16:creationId xmlns:a16="http://schemas.microsoft.com/office/drawing/2014/main" id="{832C68C7-E434-A641-B12D-71B661CAFD08}"/>
              </a:ext>
            </a:extLst>
          </p:cNvPr>
          <p:cNvCxnSpPr>
            <a:cxnSpLocks/>
          </p:cNvCxnSpPr>
          <p:nvPr/>
        </p:nvCxnSpPr>
        <p:spPr>
          <a:xfrm flipV="1">
            <a:off x="2537424" y="2442258"/>
            <a:ext cx="0" cy="1006105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직선 연결선 24">
            <a:extLst>
              <a:ext uri="{FF2B5EF4-FFF2-40B4-BE49-F238E27FC236}">
                <a16:creationId xmlns:a16="http://schemas.microsoft.com/office/drawing/2014/main" id="{F3532D54-411A-9B44-8686-E97B6B613C84}"/>
              </a:ext>
            </a:extLst>
          </p:cNvPr>
          <p:cNvCxnSpPr>
            <a:cxnSpLocks/>
          </p:cNvCxnSpPr>
          <p:nvPr/>
        </p:nvCxnSpPr>
        <p:spPr>
          <a:xfrm>
            <a:off x="1761033" y="3448363"/>
            <a:ext cx="776391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직선 연결선 24">
            <a:extLst>
              <a:ext uri="{FF2B5EF4-FFF2-40B4-BE49-F238E27FC236}">
                <a16:creationId xmlns:a16="http://schemas.microsoft.com/office/drawing/2014/main" id="{4ED0C05B-4B8D-3240-82F6-F91DD37A54FD}"/>
              </a:ext>
            </a:extLst>
          </p:cNvPr>
          <p:cNvCxnSpPr>
            <a:cxnSpLocks/>
          </p:cNvCxnSpPr>
          <p:nvPr/>
        </p:nvCxnSpPr>
        <p:spPr>
          <a:xfrm>
            <a:off x="2537424" y="2442258"/>
            <a:ext cx="448844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C3E9079C-216B-8840-9520-893C69A7B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327" y="2685331"/>
            <a:ext cx="6393249" cy="2376876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0396422-EB3D-6242-A929-CB76E24AEFA3}"/>
              </a:ext>
            </a:extLst>
          </p:cNvPr>
          <p:cNvCxnSpPr>
            <a:cxnSpLocks/>
          </p:cNvCxnSpPr>
          <p:nvPr/>
        </p:nvCxnSpPr>
        <p:spPr>
          <a:xfrm>
            <a:off x="7067973" y="1983489"/>
            <a:ext cx="0" cy="7018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45D68D2-8C6C-3A47-9D43-0652F10AE2A2}"/>
              </a:ext>
            </a:extLst>
          </p:cNvPr>
          <p:cNvSpPr/>
          <p:nvPr/>
        </p:nvSpPr>
        <p:spPr>
          <a:xfrm>
            <a:off x="3309219" y="2173086"/>
            <a:ext cx="2786781" cy="572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Q&amp;A </a:t>
            </a:r>
            <a:r>
              <a:rPr lang="ko-KR" altLang="en-US" sz="1600" dirty="0"/>
              <a:t>게시판 </a:t>
            </a:r>
            <a:r>
              <a:rPr lang="ko-KR" altLang="en-US" sz="1600" dirty="0" err="1"/>
              <a:t>비로그인</a:t>
            </a:r>
            <a:r>
              <a:rPr lang="ko-KR" altLang="en-US" sz="1600" dirty="0"/>
              <a:t> 접근 시</a:t>
            </a:r>
            <a:endParaRPr lang="en-US" altLang="ko-KR" sz="1600" dirty="0"/>
          </a:p>
          <a:p>
            <a:pPr algn="ctr"/>
            <a:r>
              <a:rPr lang="en-US" altLang="ko-KR" sz="1600" dirty="0"/>
              <a:t>Description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6841B67-D429-3546-9F41-574C0CFF1B06}"/>
              </a:ext>
            </a:extLst>
          </p:cNvPr>
          <p:cNvSpPr/>
          <p:nvPr/>
        </p:nvSpPr>
        <p:spPr>
          <a:xfrm>
            <a:off x="643739" y="1859405"/>
            <a:ext cx="1706237" cy="4189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&lt;&lt;PAGE&gt;&gt;</a:t>
            </a:r>
          </a:p>
          <a:p>
            <a:r>
              <a:rPr lang="en-US" altLang="ko-KR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1) </a:t>
            </a:r>
            <a:r>
              <a:rPr lang="ko-KR" altLang="en-US" sz="9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상단바</a:t>
            </a:r>
            <a:endParaRPr lang="ko-KR" altLang="en-US" sz="9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1-1) </a:t>
            </a:r>
            <a:r>
              <a:rPr lang="ko-KR" altLang="en-US" sz="900" dirty="0">
                <a:solidFill>
                  <a:schemeClr val="tx1"/>
                </a:solidFill>
              </a:rPr>
              <a:t>랭킹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1-2) </a:t>
            </a:r>
            <a:r>
              <a:rPr lang="en-US" altLang="ko-KR" sz="900" dirty="0" err="1">
                <a:solidFill>
                  <a:schemeClr val="tx1"/>
                </a:solidFill>
              </a:rPr>
              <a:t>talktotalk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게시판 리스트</a:t>
            </a: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② 게시글 글쓰기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③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게시글 조회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④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게시글 수정 및 삭제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⑤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댓글쓰기</a:t>
            </a:r>
            <a:r>
              <a:rPr lang="en-US" altLang="ko-KR" sz="900" b="1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⑥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댓글삭제</a:t>
            </a:r>
            <a:r>
              <a:rPr lang="en-US" altLang="ko-KR" sz="900" b="1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1-3) Q&amp;A</a:t>
            </a:r>
          </a:p>
          <a:p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   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① 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Q&amp;A 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리스트</a:t>
            </a:r>
            <a:endParaRPr lang="en-US" altLang="ko-KR" sz="9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②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답변작성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1-4) </a:t>
            </a:r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① </a:t>
            </a:r>
            <a:r>
              <a:rPr lang="ko-KR" altLang="en-US" sz="900" dirty="0" err="1">
                <a:solidFill>
                  <a:schemeClr val="tx1"/>
                </a:solidFill>
              </a:rPr>
              <a:t>비로그인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② 로그인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 관리자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GAME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2-1) </a:t>
            </a:r>
            <a:r>
              <a:rPr lang="en-US" altLang="ko-KR" sz="900" dirty="0" err="1">
                <a:solidFill>
                  <a:schemeClr val="tx1"/>
                </a:solidFill>
              </a:rPr>
              <a:t>spacever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2-2) </a:t>
            </a:r>
            <a:r>
              <a:rPr lang="en-US" altLang="ko-KR" sz="900" dirty="0" err="1">
                <a:solidFill>
                  <a:schemeClr val="tx1"/>
                </a:solidFill>
              </a:rPr>
              <a:t>earthver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 </a:t>
            </a:r>
            <a:r>
              <a:rPr lang="ko-KR" altLang="en-US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배너</a:t>
            </a: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4)  </a:t>
            </a:r>
            <a:r>
              <a:rPr lang="ko-KR" altLang="en-US" sz="9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4-1) about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4-2) </a:t>
            </a:r>
            <a:r>
              <a:rPr lang="en-US" altLang="ko-KR" sz="900" dirty="0" err="1">
                <a:solidFill>
                  <a:schemeClr val="tx1"/>
                </a:solidFill>
              </a:rPr>
              <a:t>contactus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4-3) </a:t>
            </a:r>
            <a:r>
              <a:rPr lang="en" altLang="ko-KR" sz="900" dirty="0">
                <a:solidFill>
                  <a:schemeClr val="tx1"/>
                </a:solidFill>
              </a:rPr>
              <a:t>SNS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006DE9-D1B7-404B-B3F8-5BD376E449F9}"/>
              </a:ext>
            </a:extLst>
          </p:cNvPr>
          <p:cNvSpPr txBox="1"/>
          <p:nvPr/>
        </p:nvSpPr>
        <p:spPr>
          <a:xfrm>
            <a:off x="808528" y="608951"/>
            <a:ext cx="307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화면 구성 계층화 및 내부 설계 카테고리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85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AAA2A9-31F3-4379-AED5-A8AC920A10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72AD6B-C8B5-4C4F-B535-AF0AF00ACC47}"/>
              </a:ext>
            </a:extLst>
          </p:cNvPr>
          <p:cNvSpPr txBox="1"/>
          <p:nvPr/>
        </p:nvSpPr>
        <p:spPr>
          <a:xfrm>
            <a:off x="4375017" y="3844895"/>
            <a:ext cx="3441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77C264-31E2-4526-BAEF-A81BA2CC47BF}"/>
              </a:ext>
            </a:extLst>
          </p:cNvPr>
          <p:cNvSpPr txBox="1"/>
          <p:nvPr/>
        </p:nvSpPr>
        <p:spPr>
          <a:xfrm>
            <a:off x="5901074" y="2203450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300" dirty="0">
                <a:solidFill>
                  <a:schemeClr val="bg1"/>
                </a:solidFill>
              </a:rPr>
              <a:t>01</a:t>
            </a:r>
            <a:r>
              <a:rPr lang="ko-KR" altLang="en-US" sz="2000" spc="-3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9A271BE-F31D-464F-BBEA-6E51F866DC44}"/>
              </a:ext>
            </a:extLst>
          </p:cNvPr>
          <p:cNvCxnSpPr/>
          <p:nvPr/>
        </p:nvCxnSpPr>
        <p:spPr>
          <a:xfrm>
            <a:off x="4578348" y="3086100"/>
            <a:ext cx="30353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9C5A3F3-EECA-4AE7-A63E-BEC35451F87C}"/>
              </a:ext>
            </a:extLst>
          </p:cNvPr>
          <p:cNvCxnSpPr/>
          <p:nvPr/>
        </p:nvCxnSpPr>
        <p:spPr>
          <a:xfrm>
            <a:off x="4578350" y="5279951"/>
            <a:ext cx="30353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421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E389764-5B27-4EE0-B53E-E21146B55E9E}"/>
              </a:ext>
            </a:extLst>
          </p:cNvPr>
          <p:cNvSpPr/>
          <p:nvPr/>
        </p:nvSpPr>
        <p:spPr>
          <a:xfrm>
            <a:off x="536267" y="1520700"/>
            <a:ext cx="9331326" cy="48386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8D7C94-4E5C-4A94-B68C-52B83AA3244E}"/>
              </a:ext>
            </a:extLst>
          </p:cNvPr>
          <p:cNvGraphicFramePr>
            <a:graphicFrameLocks noGrp="1"/>
          </p:cNvGraphicFramePr>
          <p:nvPr/>
        </p:nvGraphicFramePr>
        <p:xfrm>
          <a:off x="536574" y="1069849"/>
          <a:ext cx="9331326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7926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1932516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  <a:gridCol w="1125009">
                  <a:extLst>
                    <a:ext uri="{9D8B030D-6E8A-4147-A177-3AD203B41FA5}">
                      <a16:colId xmlns:a16="http://schemas.microsoft.com/office/drawing/2014/main" val="171751491"/>
                    </a:ext>
                  </a:extLst>
                </a:gridCol>
                <a:gridCol w="1985433">
                  <a:extLst>
                    <a:ext uri="{9D8B030D-6E8A-4147-A177-3AD203B41FA5}">
                      <a16:colId xmlns:a16="http://schemas.microsoft.com/office/drawing/2014/main" val="2794392804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3226268587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645540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Page Title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Q&amp;A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 dirty="0">
                          <a:solidFill>
                            <a:sysClr val="windowText" lastClr="000000"/>
                          </a:solidFill>
                        </a:rPr>
                        <a:t>Sub Title</a:t>
                      </a:r>
                      <a:endParaRPr lang="ko-KR" altLang="en-US" sz="140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Q&amp;A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리스트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권한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6AE2C1-E5A1-40B6-A9E6-8003FB952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815" y="1591687"/>
            <a:ext cx="4167186" cy="3367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C70BD-BCE4-4ABF-9825-BE65117ADF86}"/>
              </a:ext>
            </a:extLst>
          </p:cNvPr>
          <p:cNvSpPr/>
          <p:nvPr/>
        </p:nvSpPr>
        <p:spPr>
          <a:xfrm>
            <a:off x="6741411" y="1560830"/>
            <a:ext cx="676275" cy="422659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F1E7A337-D7ED-4D61-9BDD-472FAA01409E}"/>
              </a:ext>
            </a:extLst>
          </p:cNvPr>
          <p:cNvGraphicFramePr>
            <a:graphicFrameLocks noGrp="1"/>
          </p:cNvGraphicFramePr>
          <p:nvPr/>
        </p:nvGraphicFramePr>
        <p:xfrm>
          <a:off x="10006930" y="1069849"/>
          <a:ext cx="2067991" cy="2750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70">
                  <a:extLst>
                    <a:ext uri="{9D8B030D-6E8A-4147-A177-3AD203B41FA5}">
                      <a16:colId xmlns:a16="http://schemas.microsoft.com/office/drawing/2014/main" val="593880160"/>
                    </a:ext>
                  </a:extLst>
                </a:gridCol>
                <a:gridCol w="1292621">
                  <a:extLst>
                    <a:ext uri="{9D8B030D-6E8A-4147-A177-3AD203B41FA5}">
                      <a16:colId xmlns:a16="http://schemas.microsoft.com/office/drawing/2014/main" val="3993295625"/>
                    </a:ext>
                  </a:extLst>
                </a:gridCol>
              </a:tblGrid>
              <a:tr h="3325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46662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접근 불가능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2106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 가능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조회 가능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삭제 가능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본인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작성글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한정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62067"/>
                  </a:ext>
                </a:extLst>
              </a:tr>
              <a:tr h="665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답변 가능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삭제 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738173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91490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43AE911E-EAB8-4841-9915-35E4AC91238F}"/>
              </a:ext>
            </a:extLst>
          </p:cNvPr>
          <p:cNvSpPr/>
          <p:nvPr/>
        </p:nvSpPr>
        <p:spPr>
          <a:xfrm>
            <a:off x="2999060" y="2266613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33" name="직선 연결선 24">
            <a:extLst>
              <a:ext uri="{FF2B5EF4-FFF2-40B4-BE49-F238E27FC236}">
                <a16:creationId xmlns:a16="http://schemas.microsoft.com/office/drawing/2014/main" id="{832C68C7-E434-A641-B12D-71B661CAFD08}"/>
              </a:ext>
            </a:extLst>
          </p:cNvPr>
          <p:cNvCxnSpPr>
            <a:cxnSpLocks/>
          </p:cNvCxnSpPr>
          <p:nvPr/>
        </p:nvCxnSpPr>
        <p:spPr>
          <a:xfrm flipV="1">
            <a:off x="2537424" y="2442258"/>
            <a:ext cx="0" cy="1006105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직선 연결선 24">
            <a:extLst>
              <a:ext uri="{FF2B5EF4-FFF2-40B4-BE49-F238E27FC236}">
                <a16:creationId xmlns:a16="http://schemas.microsoft.com/office/drawing/2014/main" id="{F3532D54-411A-9B44-8686-E97B6B613C84}"/>
              </a:ext>
            </a:extLst>
          </p:cNvPr>
          <p:cNvCxnSpPr>
            <a:cxnSpLocks/>
          </p:cNvCxnSpPr>
          <p:nvPr/>
        </p:nvCxnSpPr>
        <p:spPr>
          <a:xfrm>
            <a:off x="1761033" y="3448363"/>
            <a:ext cx="776391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직선 연결선 24">
            <a:extLst>
              <a:ext uri="{FF2B5EF4-FFF2-40B4-BE49-F238E27FC236}">
                <a16:creationId xmlns:a16="http://schemas.microsoft.com/office/drawing/2014/main" id="{4ED0C05B-4B8D-3240-82F6-F91DD37A54FD}"/>
              </a:ext>
            </a:extLst>
          </p:cNvPr>
          <p:cNvCxnSpPr>
            <a:cxnSpLocks/>
          </p:cNvCxnSpPr>
          <p:nvPr/>
        </p:nvCxnSpPr>
        <p:spPr>
          <a:xfrm>
            <a:off x="2537424" y="2442258"/>
            <a:ext cx="448844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0396422-EB3D-6242-A929-CB76E24AEFA3}"/>
              </a:ext>
            </a:extLst>
          </p:cNvPr>
          <p:cNvCxnSpPr>
            <a:cxnSpLocks/>
          </p:cNvCxnSpPr>
          <p:nvPr/>
        </p:nvCxnSpPr>
        <p:spPr>
          <a:xfrm>
            <a:off x="7067973" y="1983489"/>
            <a:ext cx="0" cy="3327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2189F11E-DFE3-B54E-892A-EE79B4E5CFE3}"/>
              </a:ext>
            </a:extLst>
          </p:cNvPr>
          <p:cNvGrpSpPr/>
          <p:nvPr/>
        </p:nvGrpSpPr>
        <p:grpSpPr>
          <a:xfrm>
            <a:off x="2616760" y="2526288"/>
            <a:ext cx="7156495" cy="3614911"/>
            <a:chOff x="3447902" y="2316204"/>
            <a:chExt cx="5745029" cy="2901947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8828937-4BFB-4445-9BBE-E064707A1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9211"/>
            <a:stretch/>
          </p:blipFill>
          <p:spPr>
            <a:xfrm>
              <a:off x="3447902" y="2316204"/>
              <a:ext cx="5745029" cy="151501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80258C6-8FB3-7946-B2B2-4E0AA7065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7902" y="3831220"/>
              <a:ext cx="5745029" cy="1386931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C68A54E-3E8C-084E-9CBD-438D326A76DC}"/>
              </a:ext>
            </a:extLst>
          </p:cNvPr>
          <p:cNvSpPr/>
          <p:nvPr/>
        </p:nvSpPr>
        <p:spPr>
          <a:xfrm>
            <a:off x="5631575" y="5051942"/>
            <a:ext cx="1002837" cy="620239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016B43B-D18B-D242-8E5C-7F86EE728909}"/>
              </a:ext>
            </a:extLst>
          </p:cNvPr>
          <p:cNvSpPr/>
          <p:nvPr/>
        </p:nvSpPr>
        <p:spPr>
          <a:xfrm>
            <a:off x="8891574" y="4496520"/>
            <a:ext cx="757653" cy="514807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85B789D-6071-6043-A066-8498C740BEF8}"/>
              </a:ext>
            </a:extLst>
          </p:cNvPr>
          <p:cNvSpPr/>
          <p:nvPr/>
        </p:nvSpPr>
        <p:spPr>
          <a:xfrm>
            <a:off x="9144162" y="4132246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DEA992F-4491-EB49-A099-7B6334190633}"/>
              </a:ext>
            </a:extLst>
          </p:cNvPr>
          <p:cNvSpPr/>
          <p:nvPr/>
        </p:nvSpPr>
        <p:spPr>
          <a:xfrm>
            <a:off x="5571052" y="4692125"/>
            <a:ext cx="1123882" cy="312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Description</a:t>
            </a:r>
          </a:p>
        </p:txBody>
      </p:sp>
      <p:cxnSp>
        <p:nvCxnSpPr>
          <p:cNvPr id="40" name="직선 연결선 32">
            <a:extLst>
              <a:ext uri="{FF2B5EF4-FFF2-40B4-BE49-F238E27FC236}">
                <a16:creationId xmlns:a16="http://schemas.microsoft.com/office/drawing/2014/main" id="{E82865FA-7D00-E241-B4ED-B5EF5AAF37E9}"/>
              </a:ext>
            </a:extLst>
          </p:cNvPr>
          <p:cNvCxnSpPr>
            <a:cxnSpLocks/>
          </p:cNvCxnSpPr>
          <p:nvPr/>
        </p:nvCxnSpPr>
        <p:spPr>
          <a:xfrm flipV="1">
            <a:off x="9673747" y="4747375"/>
            <a:ext cx="396705" cy="248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119810-D321-7C4B-B6FE-803263059CBA}"/>
              </a:ext>
            </a:extLst>
          </p:cNvPr>
          <p:cNvSpPr/>
          <p:nvPr/>
        </p:nvSpPr>
        <p:spPr>
          <a:xfrm>
            <a:off x="10085959" y="4533660"/>
            <a:ext cx="938714" cy="422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ONLY USER</a:t>
            </a:r>
            <a:endParaRPr lang="ko-KR" altLang="en-US" sz="12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9E7B312-5473-B442-BFAB-35619CEDFA28}"/>
              </a:ext>
            </a:extLst>
          </p:cNvPr>
          <p:cNvSpPr/>
          <p:nvPr/>
        </p:nvSpPr>
        <p:spPr>
          <a:xfrm>
            <a:off x="643739" y="1859405"/>
            <a:ext cx="1706237" cy="4189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&lt;&lt;PAGE&gt;&gt;</a:t>
            </a:r>
          </a:p>
          <a:p>
            <a:r>
              <a:rPr lang="en-US" altLang="ko-KR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1) </a:t>
            </a:r>
            <a:r>
              <a:rPr lang="ko-KR" altLang="en-US" sz="9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상단바</a:t>
            </a:r>
            <a:endParaRPr lang="ko-KR" altLang="en-US" sz="9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1-1) </a:t>
            </a:r>
            <a:r>
              <a:rPr lang="ko-KR" altLang="en-US" sz="900" dirty="0">
                <a:solidFill>
                  <a:schemeClr val="tx1"/>
                </a:solidFill>
              </a:rPr>
              <a:t>랭킹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1-2) </a:t>
            </a:r>
            <a:r>
              <a:rPr lang="en-US" altLang="ko-KR" sz="900" dirty="0" err="1">
                <a:solidFill>
                  <a:schemeClr val="tx1"/>
                </a:solidFill>
              </a:rPr>
              <a:t>talktotalk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게시판 리스트</a:t>
            </a: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② 게시글 글쓰기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③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게시글 조회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④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게시글 수정 및 삭제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⑤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댓글쓰기</a:t>
            </a:r>
            <a:r>
              <a:rPr lang="en-US" altLang="ko-KR" sz="900" b="1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⑥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댓글삭제</a:t>
            </a:r>
            <a:r>
              <a:rPr lang="en-US" altLang="ko-KR" sz="900" b="1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1-3) Q&amp;A</a:t>
            </a:r>
          </a:p>
          <a:p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   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① 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Q&amp;A 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리스트</a:t>
            </a:r>
            <a:endParaRPr lang="en-US" altLang="ko-KR" sz="9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②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답변작성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1-4) </a:t>
            </a:r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① </a:t>
            </a:r>
            <a:r>
              <a:rPr lang="ko-KR" altLang="en-US" sz="900" dirty="0" err="1">
                <a:solidFill>
                  <a:schemeClr val="tx1"/>
                </a:solidFill>
              </a:rPr>
              <a:t>비로그인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② 로그인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 관리자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GAME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2-1) </a:t>
            </a:r>
            <a:r>
              <a:rPr lang="en-US" altLang="ko-KR" sz="900" dirty="0" err="1">
                <a:solidFill>
                  <a:schemeClr val="tx1"/>
                </a:solidFill>
              </a:rPr>
              <a:t>spacever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2-2) </a:t>
            </a:r>
            <a:r>
              <a:rPr lang="en-US" altLang="ko-KR" sz="900" dirty="0" err="1">
                <a:solidFill>
                  <a:schemeClr val="tx1"/>
                </a:solidFill>
              </a:rPr>
              <a:t>earthver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 </a:t>
            </a:r>
            <a:r>
              <a:rPr lang="ko-KR" altLang="en-US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배너</a:t>
            </a: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4)  </a:t>
            </a:r>
            <a:r>
              <a:rPr lang="ko-KR" altLang="en-US" sz="9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4-1) about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4-2) </a:t>
            </a:r>
            <a:r>
              <a:rPr lang="en-US" altLang="ko-KR" sz="900" dirty="0" err="1">
                <a:solidFill>
                  <a:schemeClr val="tx1"/>
                </a:solidFill>
              </a:rPr>
              <a:t>contactus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4-3) </a:t>
            </a:r>
            <a:r>
              <a:rPr lang="en" altLang="ko-KR" sz="900" dirty="0">
                <a:solidFill>
                  <a:schemeClr val="tx1"/>
                </a:solidFill>
              </a:rPr>
              <a:t>SNS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D5D1D4-9D2D-4F24-B6AF-4F6074E25273}"/>
              </a:ext>
            </a:extLst>
          </p:cNvPr>
          <p:cNvSpPr txBox="1"/>
          <p:nvPr/>
        </p:nvSpPr>
        <p:spPr>
          <a:xfrm>
            <a:off x="808528" y="608951"/>
            <a:ext cx="307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화면 구성 계층화 및 내부 설계 카테고리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246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E389764-5B27-4EE0-B53E-E21146B55E9E}"/>
              </a:ext>
            </a:extLst>
          </p:cNvPr>
          <p:cNvSpPr/>
          <p:nvPr/>
        </p:nvSpPr>
        <p:spPr>
          <a:xfrm>
            <a:off x="536267" y="1520700"/>
            <a:ext cx="9331326" cy="48386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8D7C94-4E5C-4A94-B68C-52B83AA3244E}"/>
              </a:ext>
            </a:extLst>
          </p:cNvPr>
          <p:cNvGraphicFramePr>
            <a:graphicFrameLocks noGrp="1"/>
          </p:cNvGraphicFramePr>
          <p:nvPr/>
        </p:nvGraphicFramePr>
        <p:xfrm>
          <a:off x="536574" y="1069849"/>
          <a:ext cx="9331326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7926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1932516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  <a:gridCol w="1125009">
                  <a:extLst>
                    <a:ext uri="{9D8B030D-6E8A-4147-A177-3AD203B41FA5}">
                      <a16:colId xmlns:a16="http://schemas.microsoft.com/office/drawing/2014/main" val="171751491"/>
                    </a:ext>
                  </a:extLst>
                </a:gridCol>
                <a:gridCol w="1985433">
                  <a:extLst>
                    <a:ext uri="{9D8B030D-6E8A-4147-A177-3AD203B41FA5}">
                      <a16:colId xmlns:a16="http://schemas.microsoft.com/office/drawing/2014/main" val="2794392804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3226268587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645540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Page Title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Q&amp;A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 dirty="0">
                          <a:solidFill>
                            <a:sysClr val="windowText" lastClr="000000"/>
                          </a:solidFill>
                        </a:rPr>
                        <a:t>Sub Title</a:t>
                      </a:r>
                      <a:endParaRPr lang="ko-KR" altLang="en-US" sz="140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Q&amp;A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리스트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권한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6AE2C1-E5A1-40B6-A9E6-8003FB952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815" y="1591687"/>
            <a:ext cx="4167186" cy="3367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C70BD-BCE4-4ABF-9825-BE65117ADF86}"/>
              </a:ext>
            </a:extLst>
          </p:cNvPr>
          <p:cNvSpPr/>
          <p:nvPr/>
        </p:nvSpPr>
        <p:spPr>
          <a:xfrm>
            <a:off x="6741411" y="1560830"/>
            <a:ext cx="676275" cy="422659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F1E7A337-D7ED-4D61-9BDD-472FAA01409E}"/>
              </a:ext>
            </a:extLst>
          </p:cNvPr>
          <p:cNvGraphicFramePr>
            <a:graphicFrameLocks noGrp="1"/>
          </p:cNvGraphicFramePr>
          <p:nvPr/>
        </p:nvGraphicFramePr>
        <p:xfrm>
          <a:off x="10006930" y="1069849"/>
          <a:ext cx="2067991" cy="2661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70">
                  <a:extLst>
                    <a:ext uri="{9D8B030D-6E8A-4147-A177-3AD203B41FA5}">
                      <a16:colId xmlns:a16="http://schemas.microsoft.com/office/drawing/2014/main" val="593880160"/>
                    </a:ext>
                  </a:extLst>
                </a:gridCol>
                <a:gridCol w="1292621">
                  <a:extLst>
                    <a:ext uri="{9D8B030D-6E8A-4147-A177-3AD203B41FA5}">
                      <a16:colId xmlns:a16="http://schemas.microsoft.com/office/drawing/2014/main" val="3993295625"/>
                    </a:ext>
                  </a:extLst>
                </a:gridCol>
              </a:tblGrid>
              <a:tr h="3331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466627"/>
                  </a:ext>
                </a:extLst>
              </a:tr>
              <a:tr h="3028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접근 불가능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21068"/>
                  </a:ext>
                </a:extLst>
              </a:tr>
              <a:tr h="694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 가능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조회 가능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삭제 가능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본인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작성글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한정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62067"/>
                  </a:ext>
                </a:extLst>
              </a:tr>
              <a:tr h="605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답변 가능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삭제 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738173"/>
                  </a:ext>
                </a:extLst>
              </a:tr>
              <a:tr h="3028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91490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43AE911E-EAB8-4841-9915-35E4AC91238F}"/>
              </a:ext>
            </a:extLst>
          </p:cNvPr>
          <p:cNvSpPr/>
          <p:nvPr/>
        </p:nvSpPr>
        <p:spPr>
          <a:xfrm>
            <a:off x="2999060" y="2266613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33" name="직선 연결선 24">
            <a:extLst>
              <a:ext uri="{FF2B5EF4-FFF2-40B4-BE49-F238E27FC236}">
                <a16:creationId xmlns:a16="http://schemas.microsoft.com/office/drawing/2014/main" id="{832C68C7-E434-A641-B12D-71B661CAFD08}"/>
              </a:ext>
            </a:extLst>
          </p:cNvPr>
          <p:cNvCxnSpPr>
            <a:cxnSpLocks/>
          </p:cNvCxnSpPr>
          <p:nvPr/>
        </p:nvCxnSpPr>
        <p:spPr>
          <a:xfrm flipV="1">
            <a:off x="2537424" y="2442258"/>
            <a:ext cx="0" cy="1006105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직선 연결선 24">
            <a:extLst>
              <a:ext uri="{FF2B5EF4-FFF2-40B4-BE49-F238E27FC236}">
                <a16:creationId xmlns:a16="http://schemas.microsoft.com/office/drawing/2014/main" id="{F3532D54-411A-9B44-8686-E97B6B613C84}"/>
              </a:ext>
            </a:extLst>
          </p:cNvPr>
          <p:cNvCxnSpPr>
            <a:cxnSpLocks/>
          </p:cNvCxnSpPr>
          <p:nvPr/>
        </p:nvCxnSpPr>
        <p:spPr>
          <a:xfrm>
            <a:off x="1761033" y="3448363"/>
            <a:ext cx="776391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직선 연결선 24">
            <a:extLst>
              <a:ext uri="{FF2B5EF4-FFF2-40B4-BE49-F238E27FC236}">
                <a16:creationId xmlns:a16="http://schemas.microsoft.com/office/drawing/2014/main" id="{4ED0C05B-4B8D-3240-82F6-F91DD37A54FD}"/>
              </a:ext>
            </a:extLst>
          </p:cNvPr>
          <p:cNvCxnSpPr>
            <a:cxnSpLocks/>
          </p:cNvCxnSpPr>
          <p:nvPr/>
        </p:nvCxnSpPr>
        <p:spPr>
          <a:xfrm>
            <a:off x="2537424" y="2442258"/>
            <a:ext cx="448844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0396422-EB3D-6242-A929-CB76E24AEFA3}"/>
              </a:ext>
            </a:extLst>
          </p:cNvPr>
          <p:cNvCxnSpPr>
            <a:cxnSpLocks/>
          </p:cNvCxnSpPr>
          <p:nvPr/>
        </p:nvCxnSpPr>
        <p:spPr>
          <a:xfrm>
            <a:off x="7067973" y="1983489"/>
            <a:ext cx="0" cy="3327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18828937-4BFB-4445-9BBE-E064707A1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330" y="2599098"/>
            <a:ext cx="4525626" cy="292593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0723BAF-C3D2-0740-87A3-88B65DB07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861" y="3202157"/>
            <a:ext cx="4838072" cy="147577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A3F509C-7F21-DB42-A55A-B5AF3C25E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861" y="4779686"/>
            <a:ext cx="4838072" cy="1302744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26DEC21F-F183-0F41-9644-0C2FD055C889}"/>
              </a:ext>
            </a:extLst>
          </p:cNvPr>
          <p:cNvSpPr/>
          <p:nvPr/>
        </p:nvSpPr>
        <p:spPr>
          <a:xfrm>
            <a:off x="7188780" y="2925192"/>
            <a:ext cx="1943645" cy="441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답변 완료 게시물만 보기</a:t>
            </a:r>
            <a:endParaRPr lang="en-US" altLang="ko-KR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204906A-4339-8841-883C-E112268E7B16}"/>
              </a:ext>
            </a:extLst>
          </p:cNvPr>
          <p:cNvSpPr/>
          <p:nvPr/>
        </p:nvSpPr>
        <p:spPr>
          <a:xfrm>
            <a:off x="7188780" y="4717940"/>
            <a:ext cx="1943645" cy="441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답변 미완료 게시물만 보기</a:t>
            </a:r>
            <a:endParaRPr lang="en-US" altLang="ko-KR" sz="1200" dirty="0"/>
          </a:p>
        </p:txBody>
      </p:sp>
      <p:cxnSp>
        <p:nvCxnSpPr>
          <p:cNvPr id="37" name="직선 연결선 32">
            <a:extLst>
              <a:ext uri="{FF2B5EF4-FFF2-40B4-BE49-F238E27FC236}">
                <a16:creationId xmlns:a16="http://schemas.microsoft.com/office/drawing/2014/main" id="{92C710FC-ECFE-474F-B6EE-578E5D0E09F0}"/>
              </a:ext>
            </a:extLst>
          </p:cNvPr>
          <p:cNvCxnSpPr>
            <a:cxnSpLocks/>
          </p:cNvCxnSpPr>
          <p:nvPr/>
        </p:nvCxnSpPr>
        <p:spPr>
          <a:xfrm>
            <a:off x="6562846" y="3098174"/>
            <a:ext cx="625934" cy="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2">
            <a:extLst>
              <a:ext uri="{FF2B5EF4-FFF2-40B4-BE49-F238E27FC236}">
                <a16:creationId xmlns:a16="http://schemas.microsoft.com/office/drawing/2014/main" id="{D01A3C97-782B-1045-ADFF-30C9EF675D96}"/>
              </a:ext>
            </a:extLst>
          </p:cNvPr>
          <p:cNvCxnSpPr>
            <a:cxnSpLocks/>
          </p:cNvCxnSpPr>
          <p:nvPr/>
        </p:nvCxnSpPr>
        <p:spPr>
          <a:xfrm flipV="1">
            <a:off x="6562846" y="3098174"/>
            <a:ext cx="0" cy="107115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2">
            <a:extLst>
              <a:ext uri="{FF2B5EF4-FFF2-40B4-BE49-F238E27FC236}">
                <a16:creationId xmlns:a16="http://schemas.microsoft.com/office/drawing/2014/main" id="{C9992399-47B7-9A40-B00C-1186263A8320}"/>
              </a:ext>
            </a:extLst>
          </p:cNvPr>
          <p:cNvCxnSpPr>
            <a:cxnSpLocks/>
          </p:cNvCxnSpPr>
          <p:nvPr/>
        </p:nvCxnSpPr>
        <p:spPr>
          <a:xfrm flipV="1">
            <a:off x="6567791" y="4529712"/>
            <a:ext cx="0" cy="3440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DC289BE-CB1C-2F4B-BCF4-A73951A1BAAD}"/>
              </a:ext>
            </a:extLst>
          </p:cNvPr>
          <p:cNvSpPr/>
          <p:nvPr/>
        </p:nvSpPr>
        <p:spPr>
          <a:xfrm>
            <a:off x="5971257" y="4176573"/>
            <a:ext cx="1002837" cy="331221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연결선 32">
            <a:extLst>
              <a:ext uri="{FF2B5EF4-FFF2-40B4-BE49-F238E27FC236}">
                <a16:creationId xmlns:a16="http://schemas.microsoft.com/office/drawing/2014/main" id="{8A278DCD-94E6-6846-A7EF-1DC09FE8FC7B}"/>
              </a:ext>
            </a:extLst>
          </p:cNvPr>
          <p:cNvCxnSpPr>
            <a:cxnSpLocks/>
          </p:cNvCxnSpPr>
          <p:nvPr/>
        </p:nvCxnSpPr>
        <p:spPr>
          <a:xfrm>
            <a:off x="6556667" y="4873773"/>
            <a:ext cx="632113" cy="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94DE939-7759-784D-BCB1-7CDCC59D1D9B}"/>
              </a:ext>
            </a:extLst>
          </p:cNvPr>
          <p:cNvSpPr/>
          <p:nvPr/>
        </p:nvSpPr>
        <p:spPr>
          <a:xfrm>
            <a:off x="11199545" y="4880063"/>
            <a:ext cx="560333" cy="331221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AB375BF-6909-5046-93EF-78F539CB6496}"/>
              </a:ext>
            </a:extLst>
          </p:cNvPr>
          <p:cNvSpPr/>
          <p:nvPr/>
        </p:nvSpPr>
        <p:spPr>
          <a:xfrm>
            <a:off x="11241628" y="3334074"/>
            <a:ext cx="560333" cy="331221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32">
            <a:extLst>
              <a:ext uri="{FF2B5EF4-FFF2-40B4-BE49-F238E27FC236}">
                <a16:creationId xmlns:a16="http://schemas.microsoft.com/office/drawing/2014/main" id="{4FCB9870-0E85-4745-9C76-AC0C09D093DE}"/>
              </a:ext>
            </a:extLst>
          </p:cNvPr>
          <p:cNvCxnSpPr>
            <a:cxnSpLocks/>
          </p:cNvCxnSpPr>
          <p:nvPr/>
        </p:nvCxnSpPr>
        <p:spPr>
          <a:xfrm flipV="1">
            <a:off x="11521794" y="3708532"/>
            <a:ext cx="0" cy="1165241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32">
            <a:extLst>
              <a:ext uri="{FF2B5EF4-FFF2-40B4-BE49-F238E27FC236}">
                <a16:creationId xmlns:a16="http://schemas.microsoft.com/office/drawing/2014/main" id="{1D0B6EE5-9BFE-6F40-938F-02B6D388B442}"/>
              </a:ext>
            </a:extLst>
          </p:cNvPr>
          <p:cNvCxnSpPr>
            <a:cxnSpLocks/>
          </p:cNvCxnSpPr>
          <p:nvPr/>
        </p:nvCxnSpPr>
        <p:spPr>
          <a:xfrm flipV="1">
            <a:off x="11521794" y="5211285"/>
            <a:ext cx="0" cy="99274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32">
            <a:extLst>
              <a:ext uri="{FF2B5EF4-FFF2-40B4-BE49-F238E27FC236}">
                <a16:creationId xmlns:a16="http://schemas.microsoft.com/office/drawing/2014/main" id="{D9494081-2740-124F-96A8-D4ACAEC7DAB8}"/>
              </a:ext>
            </a:extLst>
          </p:cNvPr>
          <p:cNvCxnSpPr>
            <a:cxnSpLocks/>
          </p:cNvCxnSpPr>
          <p:nvPr/>
        </p:nvCxnSpPr>
        <p:spPr>
          <a:xfrm flipH="1" flipV="1">
            <a:off x="5046562" y="6151003"/>
            <a:ext cx="6486807" cy="41453"/>
          </a:xfrm>
          <a:prstGeom prst="line">
            <a:avLst/>
          </a:prstGeom>
          <a:ln w="19050"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32">
            <a:extLst>
              <a:ext uri="{FF2B5EF4-FFF2-40B4-BE49-F238E27FC236}">
                <a16:creationId xmlns:a16="http://schemas.microsoft.com/office/drawing/2014/main" id="{D8775F39-D233-434C-828A-3E480AE28650}"/>
              </a:ext>
            </a:extLst>
          </p:cNvPr>
          <p:cNvCxnSpPr>
            <a:cxnSpLocks/>
          </p:cNvCxnSpPr>
          <p:nvPr/>
        </p:nvCxnSpPr>
        <p:spPr>
          <a:xfrm flipV="1">
            <a:off x="5046562" y="5312779"/>
            <a:ext cx="0" cy="847375"/>
          </a:xfrm>
          <a:prstGeom prst="line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C89B23-EE37-F641-A82A-F66A88047D6B}"/>
              </a:ext>
            </a:extLst>
          </p:cNvPr>
          <p:cNvSpPr/>
          <p:nvPr/>
        </p:nvSpPr>
        <p:spPr>
          <a:xfrm>
            <a:off x="8493000" y="5983249"/>
            <a:ext cx="1943645" cy="441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질문</a:t>
            </a:r>
            <a:r>
              <a:rPr lang="en-US" altLang="ko-KR" sz="1200" dirty="0"/>
              <a:t> </a:t>
            </a:r>
            <a:r>
              <a:rPr lang="ko-KR" altLang="en-US" sz="1200" dirty="0"/>
              <a:t>리스트 클릭</a:t>
            </a:r>
            <a:r>
              <a:rPr lang="en-US" altLang="ko-KR" sz="1200" dirty="0"/>
              <a:t> </a:t>
            </a:r>
            <a:r>
              <a:rPr lang="ko-KR" altLang="en-US" sz="1200" dirty="0"/>
              <a:t>시</a:t>
            </a:r>
            <a:endParaRPr lang="en-US" altLang="ko-KR" sz="1200" dirty="0"/>
          </a:p>
          <a:p>
            <a:pPr algn="ctr"/>
            <a:r>
              <a:rPr lang="ko-KR" altLang="en-US" sz="1200" dirty="0"/>
              <a:t>전체</a:t>
            </a:r>
            <a:r>
              <a:rPr lang="en-US" altLang="ko-KR" sz="1200" dirty="0"/>
              <a:t> </a:t>
            </a:r>
            <a:r>
              <a:rPr lang="ko-KR" altLang="en-US" sz="1200" dirty="0"/>
              <a:t>리스트 보기로 </a:t>
            </a:r>
            <a:r>
              <a:rPr lang="en-US" altLang="ko-KR" sz="1200" dirty="0"/>
              <a:t>return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26DFAC8-5F8B-DC4D-B2A8-964B9FDC39D4}"/>
              </a:ext>
            </a:extLst>
          </p:cNvPr>
          <p:cNvSpPr/>
          <p:nvPr/>
        </p:nvSpPr>
        <p:spPr>
          <a:xfrm>
            <a:off x="643739" y="1859405"/>
            <a:ext cx="1706237" cy="4189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&lt;&lt;PAGE&gt;&gt;</a:t>
            </a:r>
          </a:p>
          <a:p>
            <a:r>
              <a:rPr lang="en-US" altLang="ko-KR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1) </a:t>
            </a:r>
            <a:r>
              <a:rPr lang="ko-KR" altLang="en-US" sz="9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상단바</a:t>
            </a:r>
            <a:endParaRPr lang="ko-KR" altLang="en-US" sz="9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1-1) </a:t>
            </a:r>
            <a:r>
              <a:rPr lang="ko-KR" altLang="en-US" sz="900" dirty="0">
                <a:solidFill>
                  <a:schemeClr val="tx1"/>
                </a:solidFill>
              </a:rPr>
              <a:t>랭킹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1-2) </a:t>
            </a:r>
            <a:r>
              <a:rPr lang="en-US" altLang="ko-KR" sz="900" dirty="0" err="1">
                <a:solidFill>
                  <a:schemeClr val="tx1"/>
                </a:solidFill>
              </a:rPr>
              <a:t>talktotalk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게시판 리스트</a:t>
            </a: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② 게시글 글쓰기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③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게시글 조회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④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게시글 수정 및 삭제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⑤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댓글쓰기</a:t>
            </a:r>
            <a:r>
              <a:rPr lang="en-US" altLang="ko-KR" sz="900" b="1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⑥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댓글삭제</a:t>
            </a:r>
            <a:r>
              <a:rPr lang="en-US" altLang="ko-KR" sz="900" b="1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1-3) Q&amp;A</a:t>
            </a:r>
          </a:p>
          <a:p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   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① 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Q&amp;A 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리스트</a:t>
            </a:r>
            <a:endParaRPr lang="en-US" altLang="ko-KR" sz="9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②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답변작성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1-4) </a:t>
            </a:r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① </a:t>
            </a:r>
            <a:r>
              <a:rPr lang="ko-KR" altLang="en-US" sz="900" dirty="0" err="1">
                <a:solidFill>
                  <a:schemeClr val="tx1"/>
                </a:solidFill>
              </a:rPr>
              <a:t>비로그인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② 로그인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 관리자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GAME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2-1) </a:t>
            </a:r>
            <a:r>
              <a:rPr lang="en-US" altLang="ko-KR" sz="900" dirty="0" err="1">
                <a:solidFill>
                  <a:schemeClr val="tx1"/>
                </a:solidFill>
              </a:rPr>
              <a:t>spacever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2-2) </a:t>
            </a:r>
            <a:r>
              <a:rPr lang="en-US" altLang="ko-KR" sz="900" dirty="0" err="1">
                <a:solidFill>
                  <a:schemeClr val="tx1"/>
                </a:solidFill>
              </a:rPr>
              <a:t>earthver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 </a:t>
            </a:r>
            <a:r>
              <a:rPr lang="ko-KR" altLang="en-US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배너</a:t>
            </a: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4)  </a:t>
            </a:r>
            <a:r>
              <a:rPr lang="ko-KR" altLang="en-US" sz="9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4-1) about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4-2) </a:t>
            </a:r>
            <a:r>
              <a:rPr lang="en-US" altLang="ko-KR" sz="900" dirty="0" err="1">
                <a:solidFill>
                  <a:schemeClr val="tx1"/>
                </a:solidFill>
              </a:rPr>
              <a:t>contactus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4-3) </a:t>
            </a:r>
            <a:r>
              <a:rPr lang="en" altLang="ko-KR" sz="900" dirty="0">
                <a:solidFill>
                  <a:schemeClr val="tx1"/>
                </a:solidFill>
              </a:rPr>
              <a:t>SNS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F5B84B2-5D55-4559-9E46-976FB68C6175}"/>
              </a:ext>
            </a:extLst>
          </p:cNvPr>
          <p:cNvSpPr txBox="1"/>
          <p:nvPr/>
        </p:nvSpPr>
        <p:spPr>
          <a:xfrm>
            <a:off x="808528" y="608951"/>
            <a:ext cx="307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화면 구성 계층화 및 내부 설계 카테고리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515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E389764-5B27-4EE0-B53E-E21146B55E9E}"/>
              </a:ext>
            </a:extLst>
          </p:cNvPr>
          <p:cNvSpPr/>
          <p:nvPr/>
        </p:nvSpPr>
        <p:spPr>
          <a:xfrm>
            <a:off x="536267" y="1520700"/>
            <a:ext cx="9331326" cy="48386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8D7C94-4E5C-4A94-B68C-52B83AA3244E}"/>
              </a:ext>
            </a:extLst>
          </p:cNvPr>
          <p:cNvGraphicFramePr>
            <a:graphicFrameLocks noGrp="1"/>
          </p:cNvGraphicFramePr>
          <p:nvPr/>
        </p:nvGraphicFramePr>
        <p:xfrm>
          <a:off x="536574" y="1069849"/>
          <a:ext cx="9331326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7926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1932516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  <a:gridCol w="1125009">
                  <a:extLst>
                    <a:ext uri="{9D8B030D-6E8A-4147-A177-3AD203B41FA5}">
                      <a16:colId xmlns:a16="http://schemas.microsoft.com/office/drawing/2014/main" val="171751491"/>
                    </a:ext>
                  </a:extLst>
                </a:gridCol>
                <a:gridCol w="1985433">
                  <a:extLst>
                    <a:ext uri="{9D8B030D-6E8A-4147-A177-3AD203B41FA5}">
                      <a16:colId xmlns:a16="http://schemas.microsoft.com/office/drawing/2014/main" val="2794392804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3226268587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645540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Page Title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Q&amp;A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 dirty="0">
                          <a:solidFill>
                            <a:sysClr val="windowText" lastClr="000000"/>
                          </a:solidFill>
                        </a:rPr>
                        <a:t>Sub Title</a:t>
                      </a:r>
                      <a:endParaRPr lang="ko-KR" altLang="en-US" sz="140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Q&amp;A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글쓰기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권한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6AE2C1-E5A1-40B6-A9E6-8003FB952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815" y="1591687"/>
            <a:ext cx="4167186" cy="3367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C70BD-BCE4-4ABF-9825-BE65117ADF86}"/>
              </a:ext>
            </a:extLst>
          </p:cNvPr>
          <p:cNvSpPr/>
          <p:nvPr/>
        </p:nvSpPr>
        <p:spPr>
          <a:xfrm>
            <a:off x="6741411" y="1560830"/>
            <a:ext cx="676275" cy="422659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F1E7A337-D7ED-4D61-9BDD-472FAA01409E}"/>
              </a:ext>
            </a:extLst>
          </p:cNvPr>
          <p:cNvGraphicFramePr>
            <a:graphicFrameLocks noGrp="1"/>
          </p:cNvGraphicFramePr>
          <p:nvPr/>
        </p:nvGraphicFramePr>
        <p:xfrm>
          <a:off x="10006930" y="1069849"/>
          <a:ext cx="2067991" cy="2575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70">
                  <a:extLst>
                    <a:ext uri="{9D8B030D-6E8A-4147-A177-3AD203B41FA5}">
                      <a16:colId xmlns:a16="http://schemas.microsoft.com/office/drawing/2014/main" val="593880160"/>
                    </a:ext>
                  </a:extLst>
                </a:gridCol>
                <a:gridCol w="1292621">
                  <a:extLst>
                    <a:ext uri="{9D8B030D-6E8A-4147-A177-3AD203B41FA5}">
                      <a16:colId xmlns:a16="http://schemas.microsoft.com/office/drawing/2014/main" val="3993295625"/>
                    </a:ext>
                  </a:extLst>
                </a:gridCol>
              </a:tblGrid>
              <a:tr h="3325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46662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접근 불가능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2106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 가능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조회 가능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삭제 가능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본인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작성글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한정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62067"/>
                  </a:ext>
                </a:extLst>
              </a:tr>
              <a:tr h="490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답변 가능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삭제 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738173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91490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43AE911E-EAB8-4841-9915-35E4AC91238F}"/>
              </a:ext>
            </a:extLst>
          </p:cNvPr>
          <p:cNvSpPr/>
          <p:nvPr/>
        </p:nvSpPr>
        <p:spPr>
          <a:xfrm>
            <a:off x="2999060" y="2266613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33" name="직선 연결선 24">
            <a:extLst>
              <a:ext uri="{FF2B5EF4-FFF2-40B4-BE49-F238E27FC236}">
                <a16:creationId xmlns:a16="http://schemas.microsoft.com/office/drawing/2014/main" id="{832C68C7-E434-A641-B12D-71B661CAFD08}"/>
              </a:ext>
            </a:extLst>
          </p:cNvPr>
          <p:cNvCxnSpPr>
            <a:cxnSpLocks/>
          </p:cNvCxnSpPr>
          <p:nvPr/>
        </p:nvCxnSpPr>
        <p:spPr>
          <a:xfrm flipV="1">
            <a:off x="2537424" y="2442259"/>
            <a:ext cx="0" cy="1179724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직선 연결선 24">
            <a:extLst>
              <a:ext uri="{FF2B5EF4-FFF2-40B4-BE49-F238E27FC236}">
                <a16:creationId xmlns:a16="http://schemas.microsoft.com/office/drawing/2014/main" id="{F3532D54-411A-9B44-8686-E97B6B613C84}"/>
              </a:ext>
            </a:extLst>
          </p:cNvPr>
          <p:cNvCxnSpPr>
            <a:cxnSpLocks/>
          </p:cNvCxnSpPr>
          <p:nvPr/>
        </p:nvCxnSpPr>
        <p:spPr>
          <a:xfrm>
            <a:off x="1761033" y="3621983"/>
            <a:ext cx="776391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직선 연결선 24">
            <a:extLst>
              <a:ext uri="{FF2B5EF4-FFF2-40B4-BE49-F238E27FC236}">
                <a16:creationId xmlns:a16="http://schemas.microsoft.com/office/drawing/2014/main" id="{4ED0C05B-4B8D-3240-82F6-F91DD37A54FD}"/>
              </a:ext>
            </a:extLst>
          </p:cNvPr>
          <p:cNvCxnSpPr>
            <a:cxnSpLocks/>
          </p:cNvCxnSpPr>
          <p:nvPr/>
        </p:nvCxnSpPr>
        <p:spPr>
          <a:xfrm>
            <a:off x="2537424" y="2442258"/>
            <a:ext cx="448844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5F5441B1-5453-8841-81F1-3B01EF78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391" y="2893523"/>
            <a:ext cx="4069392" cy="336811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759B963-3139-3741-8F10-6B5BEA1638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60" b="26953"/>
          <a:stretch/>
        </p:blipFill>
        <p:spPr>
          <a:xfrm>
            <a:off x="3473504" y="2046174"/>
            <a:ext cx="5179947" cy="78466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0396422-EB3D-6242-A929-CB76E24AEFA3}"/>
              </a:ext>
            </a:extLst>
          </p:cNvPr>
          <p:cNvCxnSpPr>
            <a:cxnSpLocks/>
          </p:cNvCxnSpPr>
          <p:nvPr/>
        </p:nvCxnSpPr>
        <p:spPr>
          <a:xfrm>
            <a:off x="7067973" y="1983489"/>
            <a:ext cx="0" cy="3327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49CE738-CF7D-934C-A7E7-43FE9AC4318F}"/>
              </a:ext>
            </a:extLst>
          </p:cNvPr>
          <p:cNvSpPr/>
          <p:nvPr/>
        </p:nvSpPr>
        <p:spPr>
          <a:xfrm>
            <a:off x="7965466" y="1972755"/>
            <a:ext cx="757653" cy="514807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" name="직선 연결선 24">
            <a:extLst>
              <a:ext uri="{FF2B5EF4-FFF2-40B4-BE49-F238E27FC236}">
                <a16:creationId xmlns:a16="http://schemas.microsoft.com/office/drawing/2014/main" id="{B06FD7E6-A0EA-A54D-B908-EAF6330D53B9}"/>
              </a:ext>
            </a:extLst>
          </p:cNvPr>
          <p:cNvCxnSpPr>
            <a:cxnSpLocks/>
          </p:cNvCxnSpPr>
          <p:nvPr/>
        </p:nvCxnSpPr>
        <p:spPr>
          <a:xfrm>
            <a:off x="8723119" y="2174032"/>
            <a:ext cx="409306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직선 연결선 24">
            <a:extLst>
              <a:ext uri="{FF2B5EF4-FFF2-40B4-BE49-F238E27FC236}">
                <a16:creationId xmlns:a16="http://schemas.microsoft.com/office/drawing/2014/main" id="{1BA50378-B290-614E-BEAD-CF77A33B8EBF}"/>
              </a:ext>
            </a:extLst>
          </p:cNvPr>
          <p:cNvCxnSpPr>
            <a:cxnSpLocks/>
          </p:cNvCxnSpPr>
          <p:nvPr/>
        </p:nvCxnSpPr>
        <p:spPr>
          <a:xfrm flipV="1">
            <a:off x="9132425" y="2174032"/>
            <a:ext cx="0" cy="1179724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직선 연결선 24">
            <a:extLst>
              <a:ext uri="{FF2B5EF4-FFF2-40B4-BE49-F238E27FC236}">
                <a16:creationId xmlns:a16="http://schemas.microsoft.com/office/drawing/2014/main" id="{765E1B70-1FFF-CF40-BD89-B606D322E26F}"/>
              </a:ext>
            </a:extLst>
          </p:cNvPr>
          <p:cNvCxnSpPr>
            <a:cxnSpLocks/>
          </p:cNvCxnSpPr>
          <p:nvPr/>
        </p:nvCxnSpPr>
        <p:spPr>
          <a:xfrm flipH="1">
            <a:off x="8653451" y="3355685"/>
            <a:ext cx="478974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3B3B3B6-7F79-1540-92E9-B8A7C12846C5}"/>
              </a:ext>
            </a:extLst>
          </p:cNvPr>
          <p:cNvSpPr/>
          <p:nvPr/>
        </p:nvSpPr>
        <p:spPr>
          <a:xfrm>
            <a:off x="4669165" y="4221835"/>
            <a:ext cx="3782836" cy="374083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739296F-7926-A24E-A37C-0B39C7885475}"/>
              </a:ext>
            </a:extLst>
          </p:cNvPr>
          <p:cNvSpPr/>
          <p:nvPr/>
        </p:nvSpPr>
        <p:spPr>
          <a:xfrm>
            <a:off x="8482103" y="4222678"/>
            <a:ext cx="1123882" cy="312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Description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8E1CD00-6BA4-A44B-A361-BC6F8070163B}"/>
              </a:ext>
            </a:extLst>
          </p:cNvPr>
          <p:cNvSpPr/>
          <p:nvPr/>
        </p:nvSpPr>
        <p:spPr>
          <a:xfrm>
            <a:off x="643739" y="1859405"/>
            <a:ext cx="1706237" cy="4189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&lt;&lt;PAGE&gt;&gt;</a:t>
            </a:r>
          </a:p>
          <a:p>
            <a:r>
              <a:rPr lang="en-US" altLang="ko-KR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1) </a:t>
            </a:r>
            <a:r>
              <a:rPr lang="ko-KR" altLang="en-US" sz="9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상단바</a:t>
            </a:r>
            <a:endParaRPr lang="ko-KR" altLang="en-US" sz="9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1-1) </a:t>
            </a:r>
            <a:r>
              <a:rPr lang="ko-KR" altLang="en-US" sz="900" dirty="0">
                <a:solidFill>
                  <a:schemeClr val="tx1"/>
                </a:solidFill>
              </a:rPr>
              <a:t>랭킹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1-2) </a:t>
            </a:r>
            <a:r>
              <a:rPr lang="en-US" altLang="ko-KR" sz="900" dirty="0" err="1">
                <a:solidFill>
                  <a:schemeClr val="tx1"/>
                </a:solidFill>
              </a:rPr>
              <a:t>talktotalk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게시판 리스트</a:t>
            </a: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② 게시글 글쓰기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③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게시글 조회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④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게시글 수정 및 삭제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⑤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댓글쓰기</a:t>
            </a:r>
            <a:r>
              <a:rPr lang="en-US" altLang="ko-KR" sz="900" b="1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⑥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댓글삭제</a:t>
            </a:r>
            <a:r>
              <a:rPr lang="en-US" altLang="ko-KR" sz="900" b="1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1-3) Q&amp;A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리스트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   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②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Q&amp;A 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글쓰기</a:t>
            </a:r>
            <a:endParaRPr lang="en-US" altLang="ko-KR" sz="9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답변작성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1-4) </a:t>
            </a:r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① </a:t>
            </a:r>
            <a:r>
              <a:rPr lang="ko-KR" altLang="en-US" sz="900" dirty="0" err="1">
                <a:solidFill>
                  <a:schemeClr val="tx1"/>
                </a:solidFill>
              </a:rPr>
              <a:t>비로그인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② 로그인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 관리자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GAME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2-1) </a:t>
            </a:r>
            <a:r>
              <a:rPr lang="en-US" altLang="ko-KR" sz="900" dirty="0" err="1">
                <a:solidFill>
                  <a:schemeClr val="tx1"/>
                </a:solidFill>
              </a:rPr>
              <a:t>spacever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2-2) </a:t>
            </a:r>
            <a:r>
              <a:rPr lang="en-US" altLang="ko-KR" sz="900" dirty="0" err="1">
                <a:solidFill>
                  <a:schemeClr val="tx1"/>
                </a:solidFill>
              </a:rPr>
              <a:t>earthver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 </a:t>
            </a:r>
            <a:r>
              <a:rPr lang="ko-KR" altLang="en-US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배너</a:t>
            </a: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4)  </a:t>
            </a:r>
            <a:r>
              <a:rPr lang="ko-KR" altLang="en-US" sz="9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4-1) about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4-2) </a:t>
            </a:r>
            <a:r>
              <a:rPr lang="en-US" altLang="ko-KR" sz="900" dirty="0" err="1">
                <a:solidFill>
                  <a:schemeClr val="tx1"/>
                </a:solidFill>
              </a:rPr>
              <a:t>contactus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4-3) </a:t>
            </a:r>
            <a:r>
              <a:rPr lang="en" altLang="ko-KR" sz="900" dirty="0">
                <a:solidFill>
                  <a:schemeClr val="tx1"/>
                </a:solidFill>
              </a:rPr>
              <a:t>SNS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DB2199-3EBA-432F-9E63-72726BDF8953}"/>
              </a:ext>
            </a:extLst>
          </p:cNvPr>
          <p:cNvSpPr txBox="1"/>
          <p:nvPr/>
        </p:nvSpPr>
        <p:spPr>
          <a:xfrm>
            <a:off x="808528" y="608951"/>
            <a:ext cx="307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화면 구성 계층화 및 내부 설계 카테고리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234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E389764-5B27-4EE0-B53E-E21146B55E9E}"/>
              </a:ext>
            </a:extLst>
          </p:cNvPr>
          <p:cNvSpPr/>
          <p:nvPr/>
        </p:nvSpPr>
        <p:spPr>
          <a:xfrm>
            <a:off x="536267" y="1520700"/>
            <a:ext cx="9331326" cy="48386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8D7C94-4E5C-4A94-B68C-52B83AA3244E}"/>
              </a:ext>
            </a:extLst>
          </p:cNvPr>
          <p:cNvGraphicFramePr>
            <a:graphicFrameLocks noGrp="1"/>
          </p:cNvGraphicFramePr>
          <p:nvPr/>
        </p:nvGraphicFramePr>
        <p:xfrm>
          <a:off x="536574" y="1069849"/>
          <a:ext cx="9331326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7926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1932516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  <a:gridCol w="1125009">
                  <a:extLst>
                    <a:ext uri="{9D8B030D-6E8A-4147-A177-3AD203B41FA5}">
                      <a16:colId xmlns:a16="http://schemas.microsoft.com/office/drawing/2014/main" val="171751491"/>
                    </a:ext>
                  </a:extLst>
                </a:gridCol>
                <a:gridCol w="1985433">
                  <a:extLst>
                    <a:ext uri="{9D8B030D-6E8A-4147-A177-3AD203B41FA5}">
                      <a16:colId xmlns:a16="http://schemas.microsoft.com/office/drawing/2014/main" val="2794392804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3226268587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645540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Page Title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Q&amp;A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 dirty="0">
                          <a:solidFill>
                            <a:sysClr val="windowText" lastClr="000000"/>
                          </a:solidFill>
                        </a:rPr>
                        <a:t>Sub Title</a:t>
                      </a:r>
                      <a:endParaRPr lang="ko-KR" altLang="en-US" sz="140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Q&amp;A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게시글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조회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권한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6AE2C1-E5A1-40B6-A9E6-8003FB952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815" y="1591687"/>
            <a:ext cx="4167186" cy="3367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C70BD-BCE4-4ABF-9825-BE65117ADF86}"/>
              </a:ext>
            </a:extLst>
          </p:cNvPr>
          <p:cNvSpPr/>
          <p:nvPr/>
        </p:nvSpPr>
        <p:spPr>
          <a:xfrm>
            <a:off x="6741411" y="1560830"/>
            <a:ext cx="676275" cy="422659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3AE911E-EAB8-4841-9915-35E4AC91238F}"/>
              </a:ext>
            </a:extLst>
          </p:cNvPr>
          <p:cNvSpPr/>
          <p:nvPr/>
        </p:nvSpPr>
        <p:spPr>
          <a:xfrm>
            <a:off x="2999060" y="2266613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33" name="직선 연결선 24">
            <a:extLst>
              <a:ext uri="{FF2B5EF4-FFF2-40B4-BE49-F238E27FC236}">
                <a16:creationId xmlns:a16="http://schemas.microsoft.com/office/drawing/2014/main" id="{832C68C7-E434-A641-B12D-71B661CAFD08}"/>
              </a:ext>
            </a:extLst>
          </p:cNvPr>
          <p:cNvCxnSpPr>
            <a:cxnSpLocks/>
          </p:cNvCxnSpPr>
          <p:nvPr/>
        </p:nvCxnSpPr>
        <p:spPr>
          <a:xfrm flipV="1">
            <a:off x="2537424" y="2442259"/>
            <a:ext cx="0" cy="131862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직선 연결선 24">
            <a:extLst>
              <a:ext uri="{FF2B5EF4-FFF2-40B4-BE49-F238E27FC236}">
                <a16:creationId xmlns:a16="http://schemas.microsoft.com/office/drawing/2014/main" id="{F3532D54-411A-9B44-8686-E97B6B613C84}"/>
              </a:ext>
            </a:extLst>
          </p:cNvPr>
          <p:cNvCxnSpPr>
            <a:cxnSpLocks/>
          </p:cNvCxnSpPr>
          <p:nvPr/>
        </p:nvCxnSpPr>
        <p:spPr>
          <a:xfrm>
            <a:off x="1622003" y="3760879"/>
            <a:ext cx="915421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직선 연결선 24">
            <a:extLst>
              <a:ext uri="{FF2B5EF4-FFF2-40B4-BE49-F238E27FC236}">
                <a16:creationId xmlns:a16="http://schemas.microsoft.com/office/drawing/2014/main" id="{4ED0C05B-4B8D-3240-82F6-F91DD37A54FD}"/>
              </a:ext>
            </a:extLst>
          </p:cNvPr>
          <p:cNvCxnSpPr>
            <a:cxnSpLocks/>
          </p:cNvCxnSpPr>
          <p:nvPr/>
        </p:nvCxnSpPr>
        <p:spPr>
          <a:xfrm>
            <a:off x="2537424" y="2442258"/>
            <a:ext cx="448844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2E184C42-B26C-784F-BB7E-60751AC35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060" y="3000974"/>
            <a:ext cx="3174362" cy="33201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FA65015-AE2C-7B4E-8C35-3FB695E112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059" b="26953"/>
          <a:stretch/>
        </p:blipFill>
        <p:spPr>
          <a:xfrm>
            <a:off x="3390565" y="2038496"/>
            <a:ext cx="6396474" cy="675971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6B8459C5-4187-B64F-B49C-A07DC1FCF78F}"/>
              </a:ext>
            </a:extLst>
          </p:cNvPr>
          <p:cNvSpPr/>
          <p:nvPr/>
        </p:nvSpPr>
        <p:spPr>
          <a:xfrm>
            <a:off x="4525282" y="2362537"/>
            <a:ext cx="1225480" cy="206601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0396422-EB3D-6242-A929-CB76E24AEFA3}"/>
              </a:ext>
            </a:extLst>
          </p:cNvPr>
          <p:cNvCxnSpPr>
            <a:cxnSpLocks/>
          </p:cNvCxnSpPr>
          <p:nvPr/>
        </p:nvCxnSpPr>
        <p:spPr>
          <a:xfrm>
            <a:off x="7067973" y="1983489"/>
            <a:ext cx="0" cy="3327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24">
            <a:extLst>
              <a:ext uri="{FF2B5EF4-FFF2-40B4-BE49-F238E27FC236}">
                <a16:creationId xmlns:a16="http://schemas.microsoft.com/office/drawing/2014/main" id="{765E1B70-1FFF-CF40-BD89-B606D322E26F}"/>
              </a:ext>
            </a:extLst>
          </p:cNvPr>
          <p:cNvCxnSpPr>
            <a:cxnSpLocks/>
          </p:cNvCxnSpPr>
          <p:nvPr/>
        </p:nvCxnSpPr>
        <p:spPr>
          <a:xfrm>
            <a:off x="5138022" y="2569138"/>
            <a:ext cx="0" cy="393516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FB82B4D8-B7A7-1B40-97CA-016487B30C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418"/>
          <a:stretch/>
        </p:blipFill>
        <p:spPr>
          <a:xfrm>
            <a:off x="6588802" y="3000974"/>
            <a:ext cx="3065773" cy="3411949"/>
          </a:xfrm>
          <a:prstGeom prst="rect">
            <a:avLst/>
          </a:prstGeom>
        </p:spPr>
      </p:pic>
      <p:cxnSp>
        <p:nvCxnSpPr>
          <p:cNvPr id="48" name="직선 연결선 24">
            <a:extLst>
              <a:ext uri="{FF2B5EF4-FFF2-40B4-BE49-F238E27FC236}">
                <a16:creationId xmlns:a16="http://schemas.microsoft.com/office/drawing/2014/main" id="{CE1754BF-0A00-444D-BB9C-225FFF656872}"/>
              </a:ext>
            </a:extLst>
          </p:cNvPr>
          <p:cNvCxnSpPr>
            <a:cxnSpLocks/>
          </p:cNvCxnSpPr>
          <p:nvPr/>
        </p:nvCxnSpPr>
        <p:spPr>
          <a:xfrm>
            <a:off x="8126219" y="2801073"/>
            <a:ext cx="0" cy="199901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직선 연결선 24">
            <a:extLst>
              <a:ext uri="{FF2B5EF4-FFF2-40B4-BE49-F238E27FC236}">
                <a16:creationId xmlns:a16="http://schemas.microsoft.com/office/drawing/2014/main" id="{D7AD8B80-0506-AC4D-AC6B-5D630FF0A3C1}"/>
              </a:ext>
            </a:extLst>
          </p:cNvPr>
          <p:cNvCxnSpPr>
            <a:cxnSpLocks/>
          </p:cNvCxnSpPr>
          <p:nvPr/>
        </p:nvCxnSpPr>
        <p:spPr>
          <a:xfrm>
            <a:off x="5138022" y="2801073"/>
            <a:ext cx="2988197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805A2E2-0B3C-B649-B55A-D4C3A4F20FB9}"/>
              </a:ext>
            </a:extLst>
          </p:cNvPr>
          <p:cNvSpPr/>
          <p:nvPr/>
        </p:nvSpPr>
        <p:spPr>
          <a:xfrm>
            <a:off x="5201930" y="2944536"/>
            <a:ext cx="1123882" cy="393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로그인 유저</a:t>
            </a:r>
            <a:endParaRPr lang="en-US" altLang="ko-KR" sz="1200" dirty="0"/>
          </a:p>
          <a:p>
            <a:pPr algn="ctr"/>
            <a:r>
              <a:rPr lang="en-US" altLang="ko-KR" sz="1200" dirty="0"/>
              <a:t>Description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3C3D10E-D0C3-7447-9854-518D7F74F6B1}"/>
              </a:ext>
            </a:extLst>
          </p:cNvPr>
          <p:cNvSpPr/>
          <p:nvPr/>
        </p:nvSpPr>
        <p:spPr>
          <a:xfrm>
            <a:off x="8690422" y="2898550"/>
            <a:ext cx="1123882" cy="393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관리자</a:t>
            </a:r>
            <a:endParaRPr lang="en-US" altLang="ko-KR" sz="1200" dirty="0"/>
          </a:p>
          <a:p>
            <a:pPr algn="ctr"/>
            <a:r>
              <a:rPr lang="en-US" altLang="ko-KR" sz="1200" dirty="0"/>
              <a:t>Description</a:t>
            </a:r>
          </a:p>
        </p:txBody>
      </p:sp>
      <p:graphicFrame>
        <p:nvGraphicFramePr>
          <p:cNvPr id="52" name="표 12">
            <a:extLst>
              <a:ext uri="{FF2B5EF4-FFF2-40B4-BE49-F238E27FC236}">
                <a16:creationId xmlns:a16="http://schemas.microsoft.com/office/drawing/2014/main" id="{AAB6D7B4-336C-0049-84F0-BF45C9B2B6E7}"/>
              </a:ext>
            </a:extLst>
          </p:cNvPr>
          <p:cNvGraphicFramePr>
            <a:graphicFrameLocks noGrp="1"/>
          </p:cNvGraphicFramePr>
          <p:nvPr/>
        </p:nvGraphicFramePr>
        <p:xfrm>
          <a:off x="10006930" y="1069849"/>
          <a:ext cx="2067991" cy="2575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70">
                  <a:extLst>
                    <a:ext uri="{9D8B030D-6E8A-4147-A177-3AD203B41FA5}">
                      <a16:colId xmlns:a16="http://schemas.microsoft.com/office/drawing/2014/main" val="593880160"/>
                    </a:ext>
                  </a:extLst>
                </a:gridCol>
                <a:gridCol w="1292621">
                  <a:extLst>
                    <a:ext uri="{9D8B030D-6E8A-4147-A177-3AD203B41FA5}">
                      <a16:colId xmlns:a16="http://schemas.microsoft.com/office/drawing/2014/main" val="3993295625"/>
                    </a:ext>
                  </a:extLst>
                </a:gridCol>
              </a:tblGrid>
              <a:tr h="3325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46662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접근 불가능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2106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 가능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조회 가능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삭제 가능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본인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작성글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한정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62067"/>
                  </a:ext>
                </a:extLst>
              </a:tr>
              <a:tr h="490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답변 가능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삭제 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738173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91490"/>
                  </a:ext>
                </a:extLst>
              </a:tr>
            </a:tbl>
          </a:graphicData>
        </a:graphic>
      </p:graphicFrame>
      <p:sp>
        <p:nvSpPr>
          <p:cNvPr id="53" name="타원 52">
            <a:extLst>
              <a:ext uri="{FF2B5EF4-FFF2-40B4-BE49-F238E27FC236}">
                <a16:creationId xmlns:a16="http://schemas.microsoft.com/office/drawing/2014/main" id="{8F46404E-7583-7744-ACCF-9D24BBEB55D7}"/>
              </a:ext>
            </a:extLst>
          </p:cNvPr>
          <p:cNvSpPr/>
          <p:nvPr/>
        </p:nvSpPr>
        <p:spPr>
          <a:xfrm>
            <a:off x="9781427" y="5211062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17CEF12-211D-A947-BE63-783937981687}"/>
              </a:ext>
            </a:extLst>
          </p:cNvPr>
          <p:cNvSpPr/>
          <p:nvPr/>
        </p:nvSpPr>
        <p:spPr>
          <a:xfrm>
            <a:off x="6542523" y="5325061"/>
            <a:ext cx="3174347" cy="1105321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A75B373-E3CA-6947-9EAC-94A99DE758DA}"/>
              </a:ext>
            </a:extLst>
          </p:cNvPr>
          <p:cNvSpPr/>
          <p:nvPr/>
        </p:nvSpPr>
        <p:spPr>
          <a:xfrm>
            <a:off x="643739" y="1859405"/>
            <a:ext cx="1706237" cy="4189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&lt;&lt;PAGE&gt;&gt;</a:t>
            </a:r>
          </a:p>
          <a:p>
            <a:r>
              <a:rPr lang="en-US" altLang="ko-KR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1) </a:t>
            </a:r>
            <a:r>
              <a:rPr lang="ko-KR" altLang="en-US" sz="9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상단바</a:t>
            </a:r>
            <a:endParaRPr lang="ko-KR" altLang="en-US" sz="9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1-1) </a:t>
            </a:r>
            <a:r>
              <a:rPr lang="ko-KR" altLang="en-US" sz="900" dirty="0">
                <a:solidFill>
                  <a:schemeClr val="tx1"/>
                </a:solidFill>
              </a:rPr>
              <a:t>랭킹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1-2) </a:t>
            </a:r>
            <a:r>
              <a:rPr lang="en-US" altLang="ko-KR" sz="900" dirty="0" err="1">
                <a:solidFill>
                  <a:schemeClr val="tx1"/>
                </a:solidFill>
              </a:rPr>
              <a:t>talktotalk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게시판 리스트</a:t>
            </a: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② 게시글 글쓰기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③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게시글 조회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④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게시글 수정 및 삭제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⑤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댓글쓰기</a:t>
            </a:r>
            <a:r>
              <a:rPr lang="en-US" altLang="ko-KR" sz="900" b="1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⑥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댓글삭제</a:t>
            </a:r>
            <a:r>
              <a:rPr lang="en-US" altLang="ko-KR" sz="900" b="1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1-3) Q&amp;A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리스트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②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   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③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Q&amp;A 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조회</a:t>
            </a:r>
            <a:endParaRPr lang="en-US" altLang="ko-KR" sz="9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답변작성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1-4) </a:t>
            </a:r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① </a:t>
            </a:r>
            <a:r>
              <a:rPr lang="ko-KR" altLang="en-US" sz="900" dirty="0" err="1">
                <a:solidFill>
                  <a:schemeClr val="tx1"/>
                </a:solidFill>
              </a:rPr>
              <a:t>비로그인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② 로그인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 관리자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GAME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2-1) </a:t>
            </a:r>
            <a:r>
              <a:rPr lang="en-US" altLang="ko-KR" sz="900" dirty="0" err="1">
                <a:solidFill>
                  <a:schemeClr val="tx1"/>
                </a:solidFill>
              </a:rPr>
              <a:t>spacever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2-2) </a:t>
            </a:r>
            <a:r>
              <a:rPr lang="en-US" altLang="ko-KR" sz="900" dirty="0" err="1">
                <a:solidFill>
                  <a:schemeClr val="tx1"/>
                </a:solidFill>
              </a:rPr>
              <a:t>earthver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 </a:t>
            </a:r>
            <a:r>
              <a:rPr lang="ko-KR" altLang="en-US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배너</a:t>
            </a: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4)  </a:t>
            </a:r>
            <a:r>
              <a:rPr lang="ko-KR" altLang="en-US" sz="9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4-1) about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4-2) </a:t>
            </a:r>
            <a:r>
              <a:rPr lang="en-US" altLang="ko-KR" sz="900" dirty="0" err="1">
                <a:solidFill>
                  <a:schemeClr val="tx1"/>
                </a:solidFill>
              </a:rPr>
              <a:t>contactus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4-3) </a:t>
            </a:r>
            <a:r>
              <a:rPr lang="en" altLang="ko-KR" sz="900" dirty="0">
                <a:solidFill>
                  <a:schemeClr val="tx1"/>
                </a:solidFill>
              </a:rPr>
              <a:t>SNS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765AFB-AAF1-4F4D-A3AF-28A8FA3051E7}"/>
              </a:ext>
            </a:extLst>
          </p:cNvPr>
          <p:cNvSpPr txBox="1"/>
          <p:nvPr/>
        </p:nvSpPr>
        <p:spPr>
          <a:xfrm>
            <a:off x="808528" y="608951"/>
            <a:ext cx="307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화면 구성 계층화 및 내부 설계 카테고리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374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E389764-5B27-4EE0-B53E-E21146B55E9E}"/>
              </a:ext>
            </a:extLst>
          </p:cNvPr>
          <p:cNvSpPr/>
          <p:nvPr/>
        </p:nvSpPr>
        <p:spPr>
          <a:xfrm>
            <a:off x="536267" y="1520700"/>
            <a:ext cx="9331326" cy="48386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8D7C94-4E5C-4A94-B68C-52B83AA3244E}"/>
              </a:ext>
            </a:extLst>
          </p:cNvPr>
          <p:cNvGraphicFramePr>
            <a:graphicFrameLocks noGrp="1"/>
          </p:cNvGraphicFramePr>
          <p:nvPr/>
        </p:nvGraphicFramePr>
        <p:xfrm>
          <a:off x="536574" y="1069849"/>
          <a:ext cx="9331326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7926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1932516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  <a:gridCol w="1125009">
                  <a:extLst>
                    <a:ext uri="{9D8B030D-6E8A-4147-A177-3AD203B41FA5}">
                      <a16:colId xmlns:a16="http://schemas.microsoft.com/office/drawing/2014/main" val="171751491"/>
                    </a:ext>
                  </a:extLst>
                </a:gridCol>
                <a:gridCol w="1985433">
                  <a:extLst>
                    <a:ext uri="{9D8B030D-6E8A-4147-A177-3AD203B41FA5}">
                      <a16:colId xmlns:a16="http://schemas.microsoft.com/office/drawing/2014/main" val="2794392804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3226268587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645540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Page Title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Q&amp;A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 dirty="0">
                          <a:solidFill>
                            <a:sysClr val="windowText" lastClr="000000"/>
                          </a:solidFill>
                        </a:rPr>
                        <a:t>Sub Title</a:t>
                      </a:r>
                      <a:endParaRPr lang="ko-KR" altLang="en-US" sz="140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Q&amp;A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게시글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조회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권한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3735FCC-69D6-4024-83A7-BADC62DE1D5F}"/>
              </a:ext>
            </a:extLst>
          </p:cNvPr>
          <p:cNvSpPr/>
          <p:nvPr/>
        </p:nvSpPr>
        <p:spPr>
          <a:xfrm>
            <a:off x="643739" y="1859405"/>
            <a:ext cx="1706237" cy="4189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&lt;&lt;PAGE&gt;&gt;</a:t>
            </a:r>
          </a:p>
          <a:p>
            <a:r>
              <a:rPr lang="en-US" altLang="ko-KR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1) </a:t>
            </a:r>
            <a:r>
              <a:rPr lang="ko-KR" altLang="en-US" sz="9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상단바</a:t>
            </a:r>
            <a:endParaRPr lang="ko-KR" altLang="en-US" sz="9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1-1) </a:t>
            </a:r>
            <a:r>
              <a:rPr lang="ko-KR" altLang="en-US" sz="900" dirty="0">
                <a:solidFill>
                  <a:schemeClr val="tx1"/>
                </a:solidFill>
              </a:rPr>
              <a:t>랭킹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1-2) </a:t>
            </a:r>
            <a:r>
              <a:rPr lang="en-US" altLang="ko-KR" sz="900" dirty="0" err="1">
                <a:solidFill>
                  <a:schemeClr val="tx1"/>
                </a:solidFill>
              </a:rPr>
              <a:t>talktotalk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게시판 리스트</a:t>
            </a: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② 게시글 글쓰기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③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게시글 조회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④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게시글 수정 및 삭제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⑤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댓글쓰기</a:t>
            </a:r>
            <a:r>
              <a:rPr lang="en-US" altLang="ko-KR" sz="900" b="1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⑥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댓글삭제</a:t>
            </a:r>
            <a:r>
              <a:rPr lang="en-US" altLang="ko-KR" sz="900" b="1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1-3) Q&amp;A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리스트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②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   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④ 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Q&amp;A 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답변작성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1-4) </a:t>
            </a:r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① </a:t>
            </a:r>
            <a:r>
              <a:rPr lang="ko-KR" altLang="en-US" sz="900" dirty="0" err="1">
                <a:solidFill>
                  <a:schemeClr val="tx1"/>
                </a:solidFill>
              </a:rPr>
              <a:t>비로그인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② 로그인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 관리자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GAME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2-1) </a:t>
            </a:r>
            <a:r>
              <a:rPr lang="en-US" altLang="ko-KR" sz="900" dirty="0" err="1">
                <a:solidFill>
                  <a:schemeClr val="tx1"/>
                </a:solidFill>
              </a:rPr>
              <a:t>spacever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2-2) </a:t>
            </a:r>
            <a:r>
              <a:rPr lang="en-US" altLang="ko-KR" sz="900" dirty="0" err="1">
                <a:solidFill>
                  <a:schemeClr val="tx1"/>
                </a:solidFill>
              </a:rPr>
              <a:t>earthver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 </a:t>
            </a:r>
            <a:r>
              <a:rPr lang="ko-KR" altLang="en-US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배너</a:t>
            </a: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4)  </a:t>
            </a:r>
            <a:r>
              <a:rPr lang="ko-KR" altLang="en-US" sz="9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4-1) about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4-2) </a:t>
            </a:r>
            <a:r>
              <a:rPr lang="en-US" altLang="ko-KR" sz="900" dirty="0" err="1">
                <a:solidFill>
                  <a:schemeClr val="tx1"/>
                </a:solidFill>
              </a:rPr>
              <a:t>contactus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4-3) </a:t>
            </a:r>
            <a:r>
              <a:rPr lang="en" altLang="ko-KR" sz="900" dirty="0">
                <a:solidFill>
                  <a:schemeClr val="tx1"/>
                </a:solidFill>
              </a:rPr>
              <a:t>SNS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6AE2C1-E5A1-40B6-A9E6-8003FB952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815" y="1591687"/>
            <a:ext cx="4167186" cy="3367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C70BD-BCE4-4ABF-9825-BE65117ADF86}"/>
              </a:ext>
            </a:extLst>
          </p:cNvPr>
          <p:cNvSpPr/>
          <p:nvPr/>
        </p:nvSpPr>
        <p:spPr>
          <a:xfrm>
            <a:off x="6741411" y="1560830"/>
            <a:ext cx="676275" cy="422659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3AE911E-EAB8-4841-9915-35E4AC91238F}"/>
              </a:ext>
            </a:extLst>
          </p:cNvPr>
          <p:cNvSpPr/>
          <p:nvPr/>
        </p:nvSpPr>
        <p:spPr>
          <a:xfrm>
            <a:off x="2824116" y="5179588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33" name="직선 연결선 24">
            <a:extLst>
              <a:ext uri="{FF2B5EF4-FFF2-40B4-BE49-F238E27FC236}">
                <a16:creationId xmlns:a16="http://schemas.microsoft.com/office/drawing/2014/main" id="{832C68C7-E434-A641-B12D-71B661CAFD08}"/>
              </a:ext>
            </a:extLst>
          </p:cNvPr>
          <p:cNvCxnSpPr>
            <a:cxnSpLocks/>
          </p:cNvCxnSpPr>
          <p:nvPr/>
        </p:nvCxnSpPr>
        <p:spPr>
          <a:xfrm flipV="1">
            <a:off x="2560539" y="3885041"/>
            <a:ext cx="0" cy="1420784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직선 연결선 24">
            <a:extLst>
              <a:ext uri="{FF2B5EF4-FFF2-40B4-BE49-F238E27FC236}">
                <a16:creationId xmlns:a16="http://schemas.microsoft.com/office/drawing/2014/main" id="{F3532D54-411A-9B44-8686-E97B6B613C84}"/>
              </a:ext>
            </a:extLst>
          </p:cNvPr>
          <p:cNvCxnSpPr>
            <a:cxnSpLocks/>
          </p:cNvCxnSpPr>
          <p:nvPr/>
        </p:nvCxnSpPr>
        <p:spPr>
          <a:xfrm>
            <a:off x="1776100" y="3885041"/>
            <a:ext cx="784439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직선 연결선 24">
            <a:extLst>
              <a:ext uri="{FF2B5EF4-FFF2-40B4-BE49-F238E27FC236}">
                <a16:creationId xmlns:a16="http://schemas.microsoft.com/office/drawing/2014/main" id="{4ED0C05B-4B8D-3240-82F6-F91DD37A54FD}"/>
              </a:ext>
            </a:extLst>
          </p:cNvPr>
          <p:cNvCxnSpPr>
            <a:cxnSpLocks/>
          </p:cNvCxnSpPr>
          <p:nvPr/>
        </p:nvCxnSpPr>
        <p:spPr>
          <a:xfrm>
            <a:off x="2550027" y="5315211"/>
            <a:ext cx="275870" cy="1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FFA65015-AE2C-7B4E-8C35-3FB695E11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059" b="26953"/>
          <a:stretch/>
        </p:blipFill>
        <p:spPr>
          <a:xfrm>
            <a:off x="3390565" y="2038496"/>
            <a:ext cx="6396474" cy="675971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6B8459C5-4187-B64F-B49C-A07DC1FCF78F}"/>
              </a:ext>
            </a:extLst>
          </p:cNvPr>
          <p:cNvSpPr/>
          <p:nvPr/>
        </p:nvSpPr>
        <p:spPr>
          <a:xfrm>
            <a:off x="4525282" y="2362537"/>
            <a:ext cx="1225480" cy="206601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0396422-EB3D-6242-A929-CB76E24AEFA3}"/>
              </a:ext>
            </a:extLst>
          </p:cNvPr>
          <p:cNvCxnSpPr>
            <a:cxnSpLocks/>
          </p:cNvCxnSpPr>
          <p:nvPr/>
        </p:nvCxnSpPr>
        <p:spPr>
          <a:xfrm>
            <a:off x="7067973" y="1983489"/>
            <a:ext cx="0" cy="3327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24">
            <a:extLst>
              <a:ext uri="{FF2B5EF4-FFF2-40B4-BE49-F238E27FC236}">
                <a16:creationId xmlns:a16="http://schemas.microsoft.com/office/drawing/2014/main" id="{765E1B70-1FFF-CF40-BD89-B606D322E26F}"/>
              </a:ext>
            </a:extLst>
          </p:cNvPr>
          <p:cNvCxnSpPr>
            <a:cxnSpLocks/>
          </p:cNvCxnSpPr>
          <p:nvPr/>
        </p:nvCxnSpPr>
        <p:spPr>
          <a:xfrm>
            <a:off x="5138022" y="2569138"/>
            <a:ext cx="0" cy="393516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FB82B4D8-B7A7-1B40-97CA-016487B30C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18"/>
          <a:stretch/>
        </p:blipFill>
        <p:spPr>
          <a:xfrm>
            <a:off x="3146010" y="2966220"/>
            <a:ext cx="3065773" cy="3411949"/>
          </a:xfrm>
          <a:prstGeom prst="rect">
            <a:avLst/>
          </a:prstGeom>
        </p:spPr>
      </p:pic>
      <p:graphicFrame>
        <p:nvGraphicFramePr>
          <p:cNvPr id="52" name="표 12">
            <a:extLst>
              <a:ext uri="{FF2B5EF4-FFF2-40B4-BE49-F238E27FC236}">
                <a16:creationId xmlns:a16="http://schemas.microsoft.com/office/drawing/2014/main" id="{AAB6D7B4-336C-0049-84F0-BF45C9B2B6E7}"/>
              </a:ext>
            </a:extLst>
          </p:cNvPr>
          <p:cNvGraphicFramePr>
            <a:graphicFrameLocks noGrp="1"/>
          </p:cNvGraphicFramePr>
          <p:nvPr/>
        </p:nvGraphicFramePr>
        <p:xfrm>
          <a:off x="10006930" y="1069849"/>
          <a:ext cx="2067991" cy="2575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70">
                  <a:extLst>
                    <a:ext uri="{9D8B030D-6E8A-4147-A177-3AD203B41FA5}">
                      <a16:colId xmlns:a16="http://schemas.microsoft.com/office/drawing/2014/main" val="593880160"/>
                    </a:ext>
                  </a:extLst>
                </a:gridCol>
                <a:gridCol w="1292621">
                  <a:extLst>
                    <a:ext uri="{9D8B030D-6E8A-4147-A177-3AD203B41FA5}">
                      <a16:colId xmlns:a16="http://schemas.microsoft.com/office/drawing/2014/main" val="3993295625"/>
                    </a:ext>
                  </a:extLst>
                </a:gridCol>
              </a:tblGrid>
              <a:tr h="3325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46662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접근 불가능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2106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 가능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조회 가능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삭제 가능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본인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작성글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한정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62067"/>
                  </a:ext>
                </a:extLst>
              </a:tr>
              <a:tr h="490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답변 가능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삭제 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738173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91490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017CEF12-211D-A947-BE63-783937981687}"/>
              </a:ext>
            </a:extLst>
          </p:cNvPr>
          <p:cNvSpPr/>
          <p:nvPr/>
        </p:nvSpPr>
        <p:spPr>
          <a:xfrm>
            <a:off x="3099731" y="5290307"/>
            <a:ext cx="3174347" cy="1105321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3C3D10E-D0C3-7447-9854-518D7F74F6B1}"/>
              </a:ext>
            </a:extLst>
          </p:cNvPr>
          <p:cNvSpPr/>
          <p:nvPr/>
        </p:nvSpPr>
        <p:spPr>
          <a:xfrm>
            <a:off x="5377786" y="4928518"/>
            <a:ext cx="1123882" cy="393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관리자</a:t>
            </a:r>
            <a:endParaRPr lang="en-US" altLang="ko-KR" sz="1200" dirty="0"/>
          </a:p>
          <a:p>
            <a:pPr algn="ctr"/>
            <a:r>
              <a:rPr lang="en-US" altLang="ko-KR" sz="1200" dirty="0"/>
              <a:t>Description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414620A-7EB7-1245-84FA-81BC4E88AC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388" b="5392"/>
          <a:stretch/>
        </p:blipFill>
        <p:spPr>
          <a:xfrm>
            <a:off x="7509408" y="4510979"/>
            <a:ext cx="4529694" cy="1573876"/>
          </a:xfrm>
          <a:prstGeom prst="rect">
            <a:avLst/>
          </a:prstGeom>
        </p:spPr>
      </p:pic>
      <p:cxnSp>
        <p:nvCxnSpPr>
          <p:cNvPr id="36" name="직선 연결선 24">
            <a:extLst>
              <a:ext uri="{FF2B5EF4-FFF2-40B4-BE49-F238E27FC236}">
                <a16:creationId xmlns:a16="http://schemas.microsoft.com/office/drawing/2014/main" id="{452430D3-4704-344B-B8D0-95DC6C137315}"/>
              </a:ext>
            </a:extLst>
          </p:cNvPr>
          <p:cNvCxnSpPr>
            <a:cxnSpLocks/>
          </p:cNvCxnSpPr>
          <p:nvPr/>
        </p:nvCxnSpPr>
        <p:spPr>
          <a:xfrm>
            <a:off x="7091533" y="5179588"/>
            <a:ext cx="759191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90CA0A4-8CA8-BB46-B975-35BD2E30E9BC}"/>
              </a:ext>
            </a:extLst>
          </p:cNvPr>
          <p:cNvSpPr/>
          <p:nvPr/>
        </p:nvSpPr>
        <p:spPr>
          <a:xfrm>
            <a:off x="7856412" y="4953273"/>
            <a:ext cx="3521502" cy="3935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관리자 답변으로 </a:t>
            </a:r>
            <a:r>
              <a:rPr lang="en-US" altLang="ko-KR" sz="1200" dirty="0">
                <a:solidFill>
                  <a:schemeClr val="bg1"/>
                </a:solidFill>
              </a:rPr>
              <a:t>UPDATE</a:t>
            </a:r>
          </a:p>
        </p:txBody>
      </p:sp>
      <p:cxnSp>
        <p:nvCxnSpPr>
          <p:cNvPr id="46" name="직선 연결선 24">
            <a:extLst>
              <a:ext uri="{FF2B5EF4-FFF2-40B4-BE49-F238E27FC236}">
                <a16:creationId xmlns:a16="http://schemas.microsoft.com/office/drawing/2014/main" id="{1353C8EA-4C80-474B-8E91-90B489A269C9}"/>
              </a:ext>
            </a:extLst>
          </p:cNvPr>
          <p:cNvCxnSpPr>
            <a:cxnSpLocks/>
          </p:cNvCxnSpPr>
          <p:nvPr/>
        </p:nvCxnSpPr>
        <p:spPr>
          <a:xfrm>
            <a:off x="6295109" y="5704211"/>
            <a:ext cx="784439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24">
            <a:extLst>
              <a:ext uri="{FF2B5EF4-FFF2-40B4-BE49-F238E27FC236}">
                <a16:creationId xmlns:a16="http://schemas.microsoft.com/office/drawing/2014/main" id="{7445F74B-347B-F44A-BEE5-4C8D1A70783E}"/>
              </a:ext>
            </a:extLst>
          </p:cNvPr>
          <p:cNvCxnSpPr>
            <a:cxnSpLocks/>
          </p:cNvCxnSpPr>
          <p:nvPr/>
        </p:nvCxnSpPr>
        <p:spPr>
          <a:xfrm flipV="1">
            <a:off x="7091533" y="5179588"/>
            <a:ext cx="0" cy="52462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24">
            <a:extLst>
              <a:ext uri="{FF2B5EF4-FFF2-40B4-BE49-F238E27FC236}">
                <a16:creationId xmlns:a16="http://schemas.microsoft.com/office/drawing/2014/main" id="{D9C69BDA-0BE0-F641-940D-418DAA8B7FCD}"/>
              </a:ext>
            </a:extLst>
          </p:cNvPr>
          <p:cNvCxnSpPr>
            <a:cxnSpLocks/>
          </p:cNvCxnSpPr>
          <p:nvPr/>
        </p:nvCxnSpPr>
        <p:spPr>
          <a:xfrm flipV="1">
            <a:off x="8924335" y="2569139"/>
            <a:ext cx="0" cy="194184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955AB48-626E-2049-9581-03E6AD0AFDC3}"/>
              </a:ext>
            </a:extLst>
          </p:cNvPr>
          <p:cNvSpPr/>
          <p:nvPr/>
        </p:nvSpPr>
        <p:spPr>
          <a:xfrm>
            <a:off x="8074720" y="3094228"/>
            <a:ext cx="1719581" cy="5685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관리자는 답변 이후 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X </a:t>
            </a:r>
            <a:r>
              <a:rPr lang="ko-KR" altLang="en-US" sz="1200" dirty="0">
                <a:solidFill>
                  <a:schemeClr val="bg1"/>
                </a:solidFill>
              </a:rPr>
              <a:t>➡️ </a:t>
            </a:r>
            <a:r>
              <a:rPr lang="en-US" altLang="ko-KR" sz="1200" dirty="0">
                <a:solidFill>
                  <a:schemeClr val="bg1"/>
                </a:solidFill>
              </a:rPr>
              <a:t>O </a:t>
            </a:r>
            <a:r>
              <a:rPr lang="ko-KR" altLang="en-US" sz="1200" dirty="0">
                <a:solidFill>
                  <a:schemeClr val="bg1"/>
                </a:solidFill>
              </a:rPr>
              <a:t>로 변경됨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66EA532-0274-A645-9603-BCA3AFD8565B}"/>
              </a:ext>
            </a:extLst>
          </p:cNvPr>
          <p:cNvSpPr/>
          <p:nvPr/>
        </p:nvSpPr>
        <p:spPr>
          <a:xfrm>
            <a:off x="8064544" y="3752152"/>
            <a:ext cx="1719581" cy="5685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유저의 경우 답변 이후 공백 ➡️ </a:t>
            </a:r>
            <a:r>
              <a:rPr lang="en-US" altLang="ko-KR" sz="1200" dirty="0">
                <a:solidFill>
                  <a:schemeClr val="bg1"/>
                </a:solidFill>
              </a:rPr>
              <a:t>O </a:t>
            </a:r>
            <a:r>
              <a:rPr lang="ko-KR" altLang="en-US" sz="1200" dirty="0">
                <a:solidFill>
                  <a:schemeClr val="bg1"/>
                </a:solidFill>
              </a:rPr>
              <a:t>로 변경됨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77B1F4-1010-4B5A-88B7-1356549E3B03}"/>
              </a:ext>
            </a:extLst>
          </p:cNvPr>
          <p:cNvSpPr txBox="1"/>
          <p:nvPr/>
        </p:nvSpPr>
        <p:spPr>
          <a:xfrm>
            <a:off x="808528" y="608951"/>
            <a:ext cx="307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화면 구성 계층화 및 내부 설계 카테고리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264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E389764-5B27-4EE0-B53E-E21146B55E9E}"/>
              </a:ext>
            </a:extLst>
          </p:cNvPr>
          <p:cNvSpPr/>
          <p:nvPr/>
        </p:nvSpPr>
        <p:spPr>
          <a:xfrm>
            <a:off x="536267" y="1520700"/>
            <a:ext cx="9331326" cy="4838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8D7C94-4E5C-4A94-B68C-52B83AA3244E}"/>
              </a:ext>
            </a:extLst>
          </p:cNvPr>
          <p:cNvGraphicFramePr>
            <a:graphicFrameLocks noGrp="1"/>
          </p:cNvGraphicFramePr>
          <p:nvPr/>
        </p:nvGraphicFramePr>
        <p:xfrm>
          <a:off x="536574" y="1069849"/>
          <a:ext cx="9331326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7926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1932516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  <a:gridCol w="1125009">
                  <a:extLst>
                    <a:ext uri="{9D8B030D-6E8A-4147-A177-3AD203B41FA5}">
                      <a16:colId xmlns:a16="http://schemas.microsoft.com/office/drawing/2014/main" val="171751491"/>
                    </a:ext>
                  </a:extLst>
                </a:gridCol>
                <a:gridCol w="1985433">
                  <a:extLst>
                    <a:ext uri="{9D8B030D-6E8A-4147-A177-3AD203B41FA5}">
                      <a16:colId xmlns:a16="http://schemas.microsoft.com/office/drawing/2014/main" val="2794392804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3226268587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645540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Page Title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마이페이지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 dirty="0">
                          <a:solidFill>
                            <a:sysClr val="windowText" lastClr="000000"/>
                          </a:solidFill>
                        </a:rPr>
                        <a:t>Sub Title</a:t>
                      </a:r>
                      <a:endParaRPr lang="ko-KR" altLang="en-US" sz="140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마이페이지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권한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비로그인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3735FCC-69D6-4024-83A7-BADC62DE1D5F}"/>
              </a:ext>
            </a:extLst>
          </p:cNvPr>
          <p:cNvSpPr/>
          <p:nvPr/>
        </p:nvSpPr>
        <p:spPr>
          <a:xfrm>
            <a:off x="643739" y="1859405"/>
            <a:ext cx="1706237" cy="4189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&lt;&lt;PAGE&gt;&gt;</a:t>
            </a:r>
          </a:p>
          <a:p>
            <a:r>
              <a:rPr lang="en-US" altLang="ko-KR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1) </a:t>
            </a:r>
            <a:r>
              <a:rPr lang="ko-KR" altLang="en-US" sz="9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상단바</a:t>
            </a:r>
            <a:endParaRPr lang="ko-KR" altLang="en-US" sz="9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1-1) </a:t>
            </a:r>
            <a:r>
              <a:rPr lang="ko-KR" altLang="en-US" sz="900" dirty="0">
                <a:solidFill>
                  <a:schemeClr val="tx1"/>
                </a:solidFill>
              </a:rPr>
              <a:t>랭킹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1-2) </a:t>
            </a:r>
            <a:r>
              <a:rPr lang="en-US" altLang="ko-KR" sz="900" dirty="0" err="1">
                <a:solidFill>
                  <a:schemeClr val="tx1"/>
                </a:solidFill>
              </a:rPr>
              <a:t>talktotalk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게시판 리스트</a:t>
            </a: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② 게시글 글쓰기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③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게시글 조회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④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게시글 수정 및 삭제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⑤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댓글쓰기</a:t>
            </a:r>
            <a:r>
              <a:rPr lang="en-US" altLang="ko-KR" sz="900" b="1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⑥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댓글삭제</a:t>
            </a:r>
            <a:r>
              <a:rPr lang="en-US" altLang="ko-KR" sz="900" b="1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1-3) Q&amp;A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리스트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②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답변작성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1-4) </a:t>
            </a:r>
            <a:r>
              <a:rPr lang="ko-KR" altLang="en-US" sz="9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마이페이지</a:t>
            </a:r>
            <a:endParaRPr lang="en-US" altLang="ko-KR" sz="9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① </a:t>
            </a:r>
            <a:r>
              <a:rPr lang="ko-KR" altLang="en-US" sz="900" dirty="0" err="1">
                <a:solidFill>
                  <a:schemeClr val="tx1"/>
                </a:solidFill>
              </a:rPr>
              <a:t>비로그인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② 로그인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 관리자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GAME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2-1) </a:t>
            </a:r>
            <a:r>
              <a:rPr lang="en-US" altLang="ko-KR" sz="900" dirty="0" err="1">
                <a:solidFill>
                  <a:schemeClr val="tx1"/>
                </a:solidFill>
              </a:rPr>
              <a:t>spacever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2-2) </a:t>
            </a:r>
            <a:r>
              <a:rPr lang="en-US" altLang="ko-KR" sz="900" dirty="0" err="1">
                <a:solidFill>
                  <a:schemeClr val="tx1"/>
                </a:solidFill>
              </a:rPr>
              <a:t>earthver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 </a:t>
            </a:r>
            <a:r>
              <a:rPr lang="ko-KR" altLang="en-US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배너</a:t>
            </a: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4)  </a:t>
            </a:r>
            <a:r>
              <a:rPr lang="ko-KR" altLang="en-US" sz="9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4-1) about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4-2) </a:t>
            </a:r>
            <a:r>
              <a:rPr lang="en-US" altLang="ko-KR" sz="900" dirty="0" err="1">
                <a:solidFill>
                  <a:schemeClr val="tx1"/>
                </a:solidFill>
              </a:rPr>
              <a:t>contactus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4-3) </a:t>
            </a:r>
            <a:r>
              <a:rPr lang="en" altLang="ko-KR" sz="900" dirty="0">
                <a:solidFill>
                  <a:schemeClr val="tx1"/>
                </a:solidFill>
              </a:rPr>
              <a:t>SNS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6AE2C1-E5A1-40B6-A9E6-8003FB952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815" y="1591687"/>
            <a:ext cx="4167186" cy="3367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C70BD-BCE4-4ABF-9825-BE65117ADF86}"/>
              </a:ext>
            </a:extLst>
          </p:cNvPr>
          <p:cNvSpPr/>
          <p:nvPr/>
        </p:nvSpPr>
        <p:spPr>
          <a:xfrm>
            <a:off x="7725258" y="1560830"/>
            <a:ext cx="676275" cy="422659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2" name="표 12">
            <a:extLst>
              <a:ext uri="{FF2B5EF4-FFF2-40B4-BE49-F238E27FC236}">
                <a16:creationId xmlns:a16="http://schemas.microsoft.com/office/drawing/2014/main" id="{AAB6D7B4-336C-0049-84F0-BF45C9B2B6E7}"/>
              </a:ext>
            </a:extLst>
          </p:cNvPr>
          <p:cNvGraphicFramePr>
            <a:graphicFrameLocks noGrp="1"/>
          </p:cNvGraphicFramePr>
          <p:nvPr/>
        </p:nvGraphicFramePr>
        <p:xfrm>
          <a:off x="10006930" y="1069849"/>
          <a:ext cx="2067991" cy="2473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70">
                  <a:extLst>
                    <a:ext uri="{9D8B030D-6E8A-4147-A177-3AD203B41FA5}">
                      <a16:colId xmlns:a16="http://schemas.microsoft.com/office/drawing/2014/main" val="593880160"/>
                    </a:ext>
                  </a:extLst>
                </a:gridCol>
                <a:gridCol w="1292621">
                  <a:extLst>
                    <a:ext uri="{9D8B030D-6E8A-4147-A177-3AD203B41FA5}">
                      <a16:colId xmlns:a16="http://schemas.microsoft.com/office/drawing/2014/main" val="3993295625"/>
                    </a:ext>
                  </a:extLst>
                </a:gridCol>
              </a:tblGrid>
              <a:tr h="3325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46662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비로그인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2106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로그아웃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개인정보수정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762067"/>
                  </a:ext>
                </a:extLst>
              </a:tr>
              <a:tr h="490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관리자 로그아웃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관리자 정보수정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회원목록조회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38173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91490"/>
                  </a:ext>
                </a:extLst>
              </a:tr>
            </a:tbl>
          </a:graphicData>
        </a:graphic>
      </p:graphicFrame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8E97E15-AB3E-D24E-A22B-E29BF4367F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4677" y="2891996"/>
            <a:ext cx="2318381" cy="26727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AE6D6E-8847-2047-B32A-F454DCE2FD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6837" y="2891996"/>
            <a:ext cx="2527295" cy="267277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4DE5A58-B809-7B49-93C0-77EC6CCC7B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649" b="12017"/>
          <a:stretch/>
        </p:blipFill>
        <p:spPr>
          <a:xfrm>
            <a:off x="7503889" y="2908162"/>
            <a:ext cx="2363704" cy="2670751"/>
          </a:xfrm>
          <a:prstGeom prst="rect">
            <a:avLst/>
          </a:prstGeom>
        </p:spPr>
      </p:pic>
      <p:cxnSp>
        <p:nvCxnSpPr>
          <p:cNvPr id="48" name="직선 연결선 24">
            <a:extLst>
              <a:ext uri="{FF2B5EF4-FFF2-40B4-BE49-F238E27FC236}">
                <a16:creationId xmlns:a16="http://schemas.microsoft.com/office/drawing/2014/main" id="{D98EA2C6-2075-004B-BD42-C3A24028D49C}"/>
              </a:ext>
            </a:extLst>
          </p:cNvPr>
          <p:cNvCxnSpPr>
            <a:cxnSpLocks/>
          </p:cNvCxnSpPr>
          <p:nvPr/>
        </p:nvCxnSpPr>
        <p:spPr>
          <a:xfrm>
            <a:off x="9113181" y="2366828"/>
            <a:ext cx="0" cy="548318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직선 연결선 24">
            <a:extLst>
              <a:ext uri="{FF2B5EF4-FFF2-40B4-BE49-F238E27FC236}">
                <a16:creationId xmlns:a16="http://schemas.microsoft.com/office/drawing/2014/main" id="{AAC1AA63-9923-3441-9846-1A49866C86C6}"/>
              </a:ext>
            </a:extLst>
          </p:cNvPr>
          <p:cNvCxnSpPr>
            <a:cxnSpLocks/>
          </p:cNvCxnSpPr>
          <p:nvPr/>
        </p:nvCxnSpPr>
        <p:spPr>
          <a:xfrm flipV="1">
            <a:off x="8065324" y="2007603"/>
            <a:ext cx="0" cy="357759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직선 연결선 24">
            <a:extLst>
              <a:ext uri="{FF2B5EF4-FFF2-40B4-BE49-F238E27FC236}">
                <a16:creationId xmlns:a16="http://schemas.microsoft.com/office/drawing/2014/main" id="{D568154C-B7AD-1F41-9A06-2DD098E224C3}"/>
              </a:ext>
            </a:extLst>
          </p:cNvPr>
          <p:cNvCxnSpPr>
            <a:cxnSpLocks/>
          </p:cNvCxnSpPr>
          <p:nvPr/>
        </p:nvCxnSpPr>
        <p:spPr>
          <a:xfrm>
            <a:off x="3667077" y="2365390"/>
            <a:ext cx="5448334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직선 연결선 24">
            <a:extLst>
              <a:ext uri="{FF2B5EF4-FFF2-40B4-BE49-F238E27FC236}">
                <a16:creationId xmlns:a16="http://schemas.microsoft.com/office/drawing/2014/main" id="{74FE5302-5D89-5A43-B58B-6394B7927B39}"/>
              </a:ext>
            </a:extLst>
          </p:cNvPr>
          <p:cNvCxnSpPr>
            <a:cxnSpLocks/>
          </p:cNvCxnSpPr>
          <p:nvPr/>
        </p:nvCxnSpPr>
        <p:spPr>
          <a:xfrm>
            <a:off x="3673979" y="2365362"/>
            <a:ext cx="0" cy="548318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직선 연결선 24">
            <a:extLst>
              <a:ext uri="{FF2B5EF4-FFF2-40B4-BE49-F238E27FC236}">
                <a16:creationId xmlns:a16="http://schemas.microsoft.com/office/drawing/2014/main" id="{92428223-1CDF-8A46-BD62-4B03822FB64A}"/>
              </a:ext>
            </a:extLst>
          </p:cNvPr>
          <p:cNvCxnSpPr>
            <a:cxnSpLocks/>
          </p:cNvCxnSpPr>
          <p:nvPr/>
        </p:nvCxnSpPr>
        <p:spPr>
          <a:xfrm>
            <a:off x="6348761" y="2366828"/>
            <a:ext cx="0" cy="548318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3AE911E-EAB8-4841-9915-35E4AC91238F}"/>
              </a:ext>
            </a:extLst>
          </p:cNvPr>
          <p:cNvSpPr/>
          <p:nvPr/>
        </p:nvSpPr>
        <p:spPr>
          <a:xfrm>
            <a:off x="3547741" y="2958833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7578F81-5D19-8D44-923E-FDCCCE3F8EC1}"/>
              </a:ext>
            </a:extLst>
          </p:cNvPr>
          <p:cNvSpPr/>
          <p:nvPr/>
        </p:nvSpPr>
        <p:spPr>
          <a:xfrm>
            <a:off x="6259973" y="2933597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EC0E455-98F8-7248-A295-9C165D22B42B}"/>
              </a:ext>
            </a:extLst>
          </p:cNvPr>
          <p:cNvSpPr/>
          <p:nvPr/>
        </p:nvSpPr>
        <p:spPr>
          <a:xfrm>
            <a:off x="8905711" y="2958833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C06BB6E-6AE2-674A-BBBE-70F882670F3C}"/>
              </a:ext>
            </a:extLst>
          </p:cNvPr>
          <p:cNvSpPr/>
          <p:nvPr/>
        </p:nvSpPr>
        <p:spPr>
          <a:xfrm>
            <a:off x="3072571" y="5516688"/>
            <a:ext cx="1455289" cy="445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비로그인</a:t>
            </a:r>
            <a:endParaRPr lang="en-US" altLang="ko-KR" sz="1200" dirty="0"/>
          </a:p>
          <a:p>
            <a:pPr algn="ctr"/>
            <a:r>
              <a:rPr lang="en-US" altLang="ko-KR" sz="1200" dirty="0"/>
              <a:t>Description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B269C39-564E-484D-B252-FE2D61C0F753}"/>
              </a:ext>
            </a:extLst>
          </p:cNvPr>
          <p:cNvSpPr/>
          <p:nvPr/>
        </p:nvSpPr>
        <p:spPr>
          <a:xfrm>
            <a:off x="5546366" y="5516687"/>
            <a:ext cx="1455289" cy="445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로그인</a:t>
            </a:r>
            <a:endParaRPr lang="en-US" altLang="ko-KR" sz="1200" dirty="0"/>
          </a:p>
          <a:p>
            <a:pPr algn="ctr"/>
            <a:r>
              <a:rPr lang="en-US" altLang="ko-KR" sz="1200" dirty="0"/>
              <a:t>Description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20D5044-9F63-7F4C-9E19-F6E0AB18A819}"/>
              </a:ext>
            </a:extLst>
          </p:cNvPr>
          <p:cNvSpPr/>
          <p:nvPr/>
        </p:nvSpPr>
        <p:spPr>
          <a:xfrm>
            <a:off x="7942796" y="5481353"/>
            <a:ext cx="1455289" cy="445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관리자</a:t>
            </a:r>
            <a:endParaRPr lang="en-US" altLang="ko-KR" sz="1200" dirty="0"/>
          </a:p>
          <a:p>
            <a:pPr algn="ctr"/>
            <a:r>
              <a:rPr lang="en-US" altLang="ko-KR" sz="1200" dirty="0"/>
              <a:t>Description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143C79-0679-40FA-A3FE-3EC0A671E8D7}"/>
              </a:ext>
            </a:extLst>
          </p:cNvPr>
          <p:cNvSpPr txBox="1"/>
          <p:nvPr/>
        </p:nvSpPr>
        <p:spPr>
          <a:xfrm>
            <a:off x="808528" y="608951"/>
            <a:ext cx="307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화면 구성 계층화 및 내부 설계 카테고리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719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E389764-5B27-4EE0-B53E-E21146B55E9E}"/>
              </a:ext>
            </a:extLst>
          </p:cNvPr>
          <p:cNvSpPr/>
          <p:nvPr/>
        </p:nvSpPr>
        <p:spPr>
          <a:xfrm>
            <a:off x="536267" y="1520700"/>
            <a:ext cx="9331326" cy="4838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8D7C94-4E5C-4A94-B68C-52B83AA3244E}"/>
              </a:ext>
            </a:extLst>
          </p:cNvPr>
          <p:cNvGraphicFramePr>
            <a:graphicFrameLocks noGrp="1"/>
          </p:cNvGraphicFramePr>
          <p:nvPr/>
        </p:nvGraphicFramePr>
        <p:xfrm>
          <a:off x="536574" y="1069849"/>
          <a:ext cx="9331326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7926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1932516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  <a:gridCol w="1125009">
                  <a:extLst>
                    <a:ext uri="{9D8B030D-6E8A-4147-A177-3AD203B41FA5}">
                      <a16:colId xmlns:a16="http://schemas.microsoft.com/office/drawing/2014/main" val="171751491"/>
                    </a:ext>
                  </a:extLst>
                </a:gridCol>
                <a:gridCol w="1985433">
                  <a:extLst>
                    <a:ext uri="{9D8B030D-6E8A-4147-A177-3AD203B41FA5}">
                      <a16:colId xmlns:a16="http://schemas.microsoft.com/office/drawing/2014/main" val="2794392804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3226268587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645540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Page Title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마이페이지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 dirty="0">
                          <a:solidFill>
                            <a:sysClr val="windowText" lastClr="000000"/>
                          </a:solidFill>
                        </a:rPr>
                        <a:t>Sub Title</a:t>
                      </a:r>
                      <a:endParaRPr lang="ko-KR" altLang="en-US" sz="140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비로그인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권한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비로그인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3735FCC-69D6-4024-83A7-BADC62DE1D5F}"/>
              </a:ext>
            </a:extLst>
          </p:cNvPr>
          <p:cNvSpPr/>
          <p:nvPr/>
        </p:nvSpPr>
        <p:spPr>
          <a:xfrm>
            <a:off x="643739" y="1859405"/>
            <a:ext cx="1706237" cy="4189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&lt;&lt;PAGE&gt;&gt;</a:t>
            </a:r>
          </a:p>
          <a:p>
            <a:r>
              <a:rPr lang="en-US" altLang="ko-KR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1) </a:t>
            </a:r>
            <a:r>
              <a:rPr lang="ko-KR" altLang="en-US" sz="9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상단바</a:t>
            </a:r>
            <a:endParaRPr lang="ko-KR" altLang="en-US" sz="9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1-1) </a:t>
            </a:r>
            <a:r>
              <a:rPr lang="ko-KR" altLang="en-US" sz="900" dirty="0">
                <a:solidFill>
                  <a:schemeClr val="tx1"/>
                </a:solidFill>
              </a:rPr>
              <a:t>랭킹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1-2) </a:t>
            </a:r>
            <a:r>
              <a:rPr lang="en-US" altLang="ko-KR" sz="900" dirty="0" err="1">
                <a:solidFill>
                  <a:schemeClr val="tx1"/>
                </a:solidFill>
              </a:rPr>
              <a:t>talktotalk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게시판 리스트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   ② 게시글 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수정 및 삭제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⑤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댓글쓰기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⑥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댓글삭제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1-3) Q&amp;A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리스트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②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답변작성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1-4) </a:t>
            </a:r>
            <a:r>
              <a:rPr lang="ko-KR" altLang="en-US" sz="9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마이페이지</a:t>
            </a:r>
            <a:endParaRPr lang="en-US" altLang="ko-KR" sz="9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   ① </a:t>
            </a:r>
            <a:r>
              <a:rPr lang="ko-KR" altLang="en-US" sz="9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비로그인</a:t>
            </a:r>
            <a:endParaRPr lang="en-US" altLang="ko-KR" sz="9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</a:t>
            </a:r>
            <a:r>
              <a:rPr lang="ko-KR" altLang="en-US" sz="900" b="1" dirty="0">
                <a:solidFill>
                  <a:schemeClr val="tx1"/>
                </a:solidFill>
              </a:rPr>
              <a:t>② 로그인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 관리자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GAME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2-1) </a:t>
            </a:r>
            <a:r>
              <a:rPr lang="en-US" altLang="ko-KR" sz="900" dirty="0" err="1">
                <a:solidFill>
                  <a:schemeClr val="tx1"/>
                </a:solidFill>
              </a:rPr>
              <a:t>spacever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2-2) </a:t>
            </a:r>
            <a:r>
              <a:rPr lang="en-US" altLang="ko-KR" sz="900" dirty="0" err="1">
                <a:solidFill>
                  <a:schemeClr val="tx1"/>
                </a:solidFill>
              </a:rPr>
              <a:t>earthver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 </a:t>
            </a:r>
            <a:r>
              <a:rPr lang="ko-KR" altLang="en-US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배너</a:t>
            </a: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4)  </a:t>
            </a:r>
            <a:r>
              <a:rPr lang="ko-KR" altLang="en-US" sz="9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4-1) about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4-2) </a:t>
            </a:r>
            <a:r>
              <a:rPr lang="en-US" altLang="ko-KR" sz="900" dirty="0" err="1">
                <a:solidFill>
                  <a:schemeClr val="tx1"/>
                </a:solidFill>
              </a:rPr>
              <a:t>contactus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4-3) </a:t>
            </a:r>
            <a:r>
              <a:rPr lang="en" altLang="ko-KR" sz="900" dirty="0">
                <a:solidFill>
                  <a:schemeClr val="tx1"/>
                </a:solidFill>
              </a:rPr>
              <a:t>SNS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6AE2C1-E5A1-40B6-A9E6-8003FB952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815" y="1591687"/>
            <a:ext cx="4167186" cy="3367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C70BD-BCE4-4ABF-9825-BE65117ADF86}"/>
              </a:ext>
            </a:extLst>
          </p:cNvPr>
          <p:cNvSpPr/>
          <p:nvPr/>
        </p:nvSpPr>
        <p:spPr>
          <a:xfrm>
            <a:off x="7725258" y="1560830"/>
            <a:ext cx="676275" cy="422659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2" name="표 12">
            <a:extLst>
              <a:ext uri="{FF2B5EF4-FFF2-40B4-BE49-F238E27FC236}">
                <a16:creationId xmlns:a16="http://schemas.microsoft.com/office/drawing/2014/main" id="{AAB6D7B4-336C-0049-84F0-BF45C9B2B6E7}"/>
              </a:ext>
            </a:extLst>
          </p:cNvPr>
          <p:cNvGraphicFramePr>
            <a:graphicFrameLocks noGrp="1"/>
          </p:cNvGraphicFramePr>
          <p:nvPr/>
        </p:nvGraphicFramePr>
        <p:xfrm>
          <a:off x="10006930" y="1069849"/>
          <a:ext cx="2067991" cy="2473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70">
                  <a:extLst>
                    <a:ext uri="{9D8B030D-6E8A-4147-A177-3AD203B41FA5}">
                      <a16:colId xmlns:a16="http://schemas.microsoft.com/office/drawing/2014/main" val="593880160"/>
                    </a:ext>
                  </a:extLst>
                </a:gridCol>
                <a:gridCol w="1292621">
                  <a:extLst>
                    <a:ext uri="{9D8B030D-6E8A-4147-A177-3AD203B41FA5}">
                      <a16:colId xmlns:a16="http://schemas.microsoft.com/office/drawing/2014/main" val="3993295625"/>
                    </a:ext>
                  </a:extLst>
                </a:gridCol>
              </a:tblGrid>
              <a:tr h="3325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46662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비로그인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2106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로그아웃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개인정보수정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762067"/>
                  </a:ext>
                </a:extLst>
              </a:tr>
              <a:tr h="490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관리자 로그아웃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관리자 정보수정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회원목록조회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38173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9149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C4AE6D6E-8847-2047-B32A-F454DCE2FD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7914" y="1928481"/>
            <a:ext cx="1886730" cy="1995337"/>
          </a:xfrm>
          <a:prstGeom prst="rect">
            <a:avLst/>
          </a:prstGeom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43AE911E-EAB8-4841-9915-35E4AC91238F}"/>
              </a:ext>
            </a:extLst>
          </p:cNvPr>
          <p:cNvSpPr/>
          <p:nvPr/>
        </p:nvSpPr>
        <p:spPr>
          <a:xfrm>
            <a:off x="2529642" y="1827636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21C3A4F-65C8-6F44-A8AC-9DB79B9560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12" t="4949" r="10751" b="7279"/>
          <a:stretch/>
        </p:blipFill>
        <p:spPr>
          <a:xfrm>
            <a:off x="4584164" y="2285072"/>
            <a:ext cx="2591950" cy="370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2B11F2A-3AD9-5D40-8091-EAA319883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634" y="2054476"/>
            <a:ext cx="2434169" cy="42309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4" name="직선 연결선 24">
            <a:extLst>
              <a:ext uri="{FF2B5EF4-FFF2-40B4-BE49-F238E27FC236}">
                <a16:creationId xmlns:a16="http://schemas.microsoft.com/office/drawing/2014/main" id="{AE8471DE-B250-F441-A884-EFF170EF4C9E}"/>
              </a:ext>
            </a:extLst>
          </p:cNvPr>
          <p:cNvCxnSpPr>
            <a:cxnSpLocks/>
          </p:cNvCxnSpPr>
          <p:nvPr/>
        </p:nvCxnSpPr>
        <p:spPr>
          <a:xfrm flipV="1">
            <a:off x="2095018" y="2054476"/>
            <a:ext cx="0" cy="2165129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직선 연결선 24">
            <a:extLst>
              <a:ext uri="{FF2B5EF4-FFF2-40B4-BE49-F238E27FC236}">
                <a16:creationId xmlns:a16="http://schemas.microsoft.com/office/drawing/2014/main" id="{4EE635B1-6014-254D-9EBC-0F502BD0D916}"/>
              </a:ext>
            </a:extLst>
          </p:cNvPr>
          <p:cNvCxnSpPr>
            <a:cxnSpLocks/>
          </p:cNvCxnSpPr>
          <p:nvPr/>
        </p:nvCxnSpPr>
        <p:spPr>
          <a:xfrm>
            <a:off x="1540427" y="4219605"/>
            <a:ext cx="554591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직선 연결선 24">
            <a:extLst>
              <a:ext uri="{FF2B5EF4-FFF2-40B4-BE49-F238E27FC236}">
                <a16:creationId xmlns:a16="http://schemas.microsoft.com/office/drawing/2014/main" id="{CF48D360-7A79-1345-BD19-BED0DB624905}"/>
              </a:ext>
            </a:extLst>
          </p:cNvPr>
          <p:cNvCxnSpPr>
            <a:cxnSpLocks/>
          </p:cNvCxnSpPr>
          <p:nvPr/>
        </p:nvCxnSpPr>
        <p:spPr>
          <a:xfrm>
            <a:off x="2091726" y="2054476"/>
            <a:ext cx="449491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직선 연결선 24">
            <a:extLst>
              <a:ext uri="{FF2B5EF4-FFF2-40B4-BE49-F238E27FC236}">
                <a16:creationId xmlns:a16="http://schemas.microsoft.com/office/drawing/2014/main" id="{EAAD9B03-AE47-0B44-B190-2251F95C321F}"/>
              </a:ext>
            </a:extLst>
          </p:cNvPr>
          <p:cNvCxnSpPr>
            <a:cxnSpLocks/>
          </p:cNvCxnSpPr>
          <p:nvPr/>
        </p:nvCxnSpPr>
        <p:spPr>
          <a:xfrm>
            <a:off x="3807572" y="2878208"/>
            <a:ext cx="1254143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직선 연결선 24">
            <a:extLst>
              <a:ext uri="{FF2B5EF4-FFF2-40B4-BE49-F238E27FC236}">
                <a16:creationId xmlns:a16="http://schemas.microsoft.com/office/drawing/2014/main" id="{387BAB41-059D-9E4E-BC69-DE53FCB7FEAF}"/>
              </a:ext>
            </a:extLst>
          </p:cNvPr>
          <p:cNvCxnSpPr>
            <a:cxnSpLocks/>
          </p:cNvCxnSpPr>
          <p:nvPr/>
        </p:nvCxnSpPr>
        <p:spPr>
          <a:xfrm>
            <a:off x="6471115" y="5403417"/>
            <a:ext cx="1254143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A025BBD-FE84-EC4E-A1D5-DEFA88D37723}"/>
              </a:ext>
            </a:extLst>
          </p:cNvPr>
          <p:cNvSpPr/>
          <p:nvPr/>
        </p:nvSpPr>
        <p:spPr>
          <a:xfrm>
            <a:off x="6009662" y="5297752"/>
            <a:ext cx="477475" cy="211330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5" name="직선 연결선 24">
            <a:extLst>
              <a:ext uri="{FF2B5EF4-FFF2-40B4-BE49-F238E27FC236}">
                <a16:creationId xmlns:a16="http://schemas.microsoft.com/office/drawing/2014/main" id="{A54B0183-6626-6246-8BB9-7CBDC7F4DC74}"/>
              </a:ext>
            </a:extLst>
          </p:cNvPr>
          <p:cNvCxnSpPr>
            <a:cxnSpLocks/>
          </p:cNvCxnSpPr>
          <p:nvPr/>
        </p:nvCxnSpPr>
        <p:spPr>
          <a:xfrm>
            <a:off x="4179050" y="6202071"/>
            <a:ext cx="3546208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직선 연결선 24">
            <a:extLst>
              <a:ext uri="{FF2B5EF4-FFF2-40B4-BE49-F238E27FC236}">
                <a16:creationId xmlns:a16="http://schemas.microsoft.com/office/drawing/2014/main" id="{65F42347-A7FF-6F4A-9FA1-516F467D535D}"/>
              </a:ext>
            </a:extLst>
          </p:cNvPr>
          <p:cNvCxnSpPr>
            <a:cxnSpLocks/>
          </p:cNvCxnSpPr>
          <p:nvPr/>
        </p:nvCxnSpPr>
        <p:spPr>
          <a:xfrm>
            <a:off x="3807572" y="3285250"/>
            <a:ext cx="371478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직선 연결선 24">
            <a:extLst>
              <a:ext uri="{FF2B5EF4-FFF2-40B4-BE49-F238E27FC236}">
                <a16:creationId xmlns:a16="http://schemas.microsoft.com/office/drawing/2014/main" id="{38A127D9-F1FA-674F-A506-36493385655A}"/>
              </a:ext>
            </a:extLst>
          </p:cNvPr>
          <p:cNvCxnSpPr>
            <a:cxnSpLocks/>
          </p:cNvCxnSpPr>
          <p:nvPr/>
        </p:nvCxnSpPr>
        <p:spPr>
          <a:xfrm>
            <a:off x="4179050" y="3285250"/>
            <a:ext cx="0" cy="2916821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2FEDC78-E899-E34A-8AF4-5F41D1FE7ACB}"/>
              </a:ext>
            </a:extLst>
          </p:cNvPr>
          <p:cNvSpPr/>
          <p:nvPr/>
        </p:nvSpPr>
        <p:spPr>
          <a:xfrm>
            <a:off x="2671906" y="5597411"/>
            <a:ext cx="1432384" cy="667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</a:t>
            </a:r>
            <a:endParaRPr lang="en-US" altLang="ko-KR" dirty="0"/>
          </a:p>
          <a:p>
            <a:pPr algn="ctr"/>
            <a:r>
              <a:rPr lang="en-US" altLang="ko-KR" dirty="0"/>
              <a:t>2</a:t>
            </a:r>
            <a:r>
              <a:rPr lang="ko-KR" altLang="en-US" dirty="0"/>
              <a:t>가지 경로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2857AF-8829-4FA0-8A65-39670EFD06BD}"/>
              </a:ext>
            </a:extLst>
          </p:cNvPr>
          <p:cNvSpPr txBox="1"/>
          <p:nvPr/>
        </p:nvSpPr>
        <p:spPr>
          <a:xfrm>
            <a:off x="808528" y="608951"/>
            <a:ext cx="307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화면 구성 계층화 및 내부 설계 카테고리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085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08C0172C-294D-AB44-B6E1-75166090FDD7}"/>
              </a:ext>
            </a:extLst>
          </p:cNvPr>
          <p:cNvSpPr/>
          <p:nvPr/>
        </p:nvSpPr>
        <p:spPr>
          <a:xfrm>
            <a:off x="536267" y="1520700"/>
            <a:ext cx="9331326" cy="4838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8D7C94-4E5C-4A94-B68C-52B83AA3244E}"/>
              </a:ext>
            </a:extLst>
          </p:cNvPr>
          <p:cNvGraphicFramePr>
            <a:graphicFrameLocks noGrp="1"/>
          </p:cNvGraphicFramePr>
          <p:nvPr/>
        </p:nvGraphicFramePr>
        <p:xfrm>
          <a:off x="536574" y="1069849"/>
          <a:ext cx="9331326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7926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1932516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  <a:gridCol w="1125009">
                  <a:extLst>
                    <a:ext uri="{9D8B030D-6E8A-4147-A177-3AD203B41FA5}">
                      <a16:colId xmlns:a16="http://schemas.microsoft.com/office/drawing/2014/main" val="171751491"/>
                    </a:ext>
                  </a:extLst>
                </a:gridCol>
                <a:gridCol w="1985433">
                  <a:extLst>
                    <a:ext uri="{9D8B030D-6E8A-4147-A177-3AD203B41FA5}">
                      <a16:colId xmlns:a16="http://schemas.microsoft.com/office/drawing/2014/main" val="2794392804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3226268587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645540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Page Title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마이페이지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 dirty="0">
                          <a:solidFill>
                            <a:sysClr val="windowText" lastClr="000000"/>
                          </a:solidFill>
                        </a:rPr>
                        <a:t>Sub Title</a:t>
                      </a:r>
                      <a:endParaRPr lang="ko-KR" altLang="en-US" sz="140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로그인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권한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3735FCC-69D6-4024-83A7-BADC62DE1D5F}"/>
              </a:ext>
            </a:extLst>
          </p:cNvPr>
          <p:cNvSpPr/>
          <p:nvPr/>
        </p:nvSpPr>
        <p:spPr>
          <a:xfrm>
            <a:off x="643739" y="1859405"/>
            <a:ext cx="1706237" cy="4189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&lt;&lt;PAGE&gt;&gt;</a:t>
            </a:r>
          </a:p>
          <a:p>
            <a:r>
              <a:rPr lang="en-US" altLang="ko-KR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1) </a:t>
            </a:r>
            <a:r>
              <a:rPr lang="ko-KR" altLang="en-US" sz="9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상단바</a:t>
            </a:r>
            <a:endParaRPr lang="ko-KR" altLang="en-US" sz="9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1-1) </a:t>
            </a:r>
            <a:r>
              <a:rPr lang="ko-KR" altLang="en-US" sz="900" dirty="0">
                <a:solidFill>
                  <a:schemeClr val="tx1"/>
                </a:solidFill>
              </a:rPr>
              <a:t>랭킹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1-2) </a:t>
            </a:r>
            <a:r>
              <a:rPr lang="en-US" altLang="ko-KR" sz="900" dirty="0" err="1">
                <a:solidFill>
                  <a:schemeClr val="tx1"/>
                </a:solidFill>
              </a:rPr>
              <a:t>talktotalk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게시판 리스트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   ② 게시글 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수정 및 삭제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⑤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댓글쓰기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⑥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댓글삭제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1-3) Q&amp;A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리스트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②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답변작성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1-4) </a:t>
            </a:r>
            <a:r>
              <a:rPr lang="ko-KR" altLang="en-US" sz="9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마이페이지</a:t>
            </a:r>
            <a:endParaRPr lang="en-US" altLang="ko-KR" sz="9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① </a:t>
            </a:r>
            <a:r>
              <a:rPr lang="ko-KR" altLang="en-US" sz="900" dirty="0" err="1">
                <a:solidFill>
                  <a:schemeClr val="tx1"/>
                </a:solidFill>
              </a:rPr>
              <a:t>비로그인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   ② 로그인</a:t>
            </a:r>
            <a:endParaRPr lang="en-US" altLang="ko-KR" sz="9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ko-KR" altLang="en-US" sz="900" b="1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 관리자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GAME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2-1) </a:t>
            </a:r>
            <a:r>
              <a:rPr lang="en-US" altLang="ko-KR" sz="900" dirty="0" err="1">
                <a:solidFill>
                  <a:schemeClr val="tx1"/>
                </a:solidFill>
              </a:rPr>
              <a:t>spacever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2-2) </a:t>
            </a:r>
            <a:r>
              <a:rPr lang="en-US" altLang="ko-KR" sz="900" dirty="0" err="1">
                <a:solidFill>
                  <a:schemeClr val="tx1"/>
                </a:solidFill>
              </a:rPr>
              <a:t>earthver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 </a:t>
            </a:r>
            <a:r>
              <a:rPr lang="ko-KR" altLang="en-US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배너</a:t>
            </a: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4)  </a:t>
            </a:r>
            <a:r>
              <a:rPr lang="ko-KR" altLang="en-US" sz="9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4-1) about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4-2) </a:t>
            </a:r>
            <a:r>
              <a:rPr lang="en-US" altLang="ko-KR" sz="900" dirty="0" err="1">
                <a:solidFill>
                  <a:schemeClr val="tx1"/>
                </a:solidFill>
              </a:rPr>
              <a:t>contactus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4-3) </a:t>
            </a:r>
            <a:r>
              <a:rPr lang="en" altLang="ko-KR" sz="900" dirty="0">
                <a:solidFill>
                  <a:schemeClr val="tx1"/>
                </a:solidFill>
              </a:rPr>
              <a:t>SNS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6AE2C1-E5A1-40B6-A9E6-8003FB952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815" y="1591687"/>
            <a:ext cx="4167186" cy="3367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C70BD-BCE4-4ABF-9825-BE65117ADF86}"/>
              </a:ext>
            </a:extLst>
          </p:cNvPr>
          <p:cNvSpPr/>
          <p:nvPr/>
        </p:nvSpPr>
        <p:spPr>
          <a:xfrm>
            <a:off x="7725258" y="1560830"/>
            <a:ext cx="676275" cy="422659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2" name="표 12">
            <a:extLst>
              <a:ext uri="{FF2B5EF4-FFF2-40B4-BE49-F238E27FC236}">
                <a16:creationId xmlns:a16="http://schemas.microsoft.com/office/drawing/2014/main" id="{AAB6D7B4-336C-0049-84F0-BF45C9B2B6E7}"/>
              </a:ext>
            </a:extLst>
          </p:cNvPr>
          <p:cNvGraphicFramePr>
            <a:graphicFrameLocks noGrp="1"/>
          </p:cNvGraphicFramePr>
          <p:nvPr/>
        </p:nvGraphicFramePr>
        <p:xfrm>
          <a:off x="10006930" y="1069849"/>
          <a:ext cx="2067991" cy="2473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70">
                  <a:extLst>
                    <a:ext uri="{9D8B030D-6E8A-4147-A177-3AD203B41FA5}">
                      <a16:colId xmlns:a16="http://schemas.microsoft.com/office/drawing/2014/main" val="593880160"/>
                    </a:ext>
                  </a:extLst>
                </a:gridCol>
                <a:gridCol w="1292621">
                  <a:extLst>
                    <a:ext uri="{9D8B030D-6E8A-4147-A177-3AD203B41FA5}">
                      <a16:colId xmlns:a16="http://schemas.microsoft.com/office/drawing/2014/main" val="3993295625"/>
                    </a:ext>
                  </a:extLst>
                </a:gridCol>
              </a:tblGrid>
              <a:tr h="3325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46662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비로그인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2106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로그아웃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개인정보수정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62067"/>
                  </a:ext>
                </a:extLst>
              </a:tr>
              <a:tr h="490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관리자 로그아웃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관리자 정보수정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회원목록조회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38173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91490"/>
                  </a:ext>
                </a:extLst>
              </a:tr>
            </a:tbl>
          </a:graphicData>
        </a:graphic>
      </p:graphicFrame>
      <p:cxnSp>
        <p:nvCxnSpPr>
          <p:cNvPr id="34" name="직선 연결선 24">
            <a:extLst>
              <a:ext uri="{FF2B5EF4-FFF2-40B4-BE49-F238E27FC236}">
                <a16:creationId xmlns:a16="http://schemas.microsoft.com/office/drawing/2014/main" id="{AE8471DE-B250-F441-A884-EFF170EF4C9E}"/>
              </a:ext>
            </a:extLst>
          </p:cNvPr>
          <p:cNvCxnSpPr>
            <a:cxnSpLocks/>
          </p:cNvCxnSpPr>
          <p:nvPr/>
        </p:nvCxnSpPr>
        <p:spPr>
          <a:xfrm flipV="1">
            <a:off x="2095018" y="2054477"/>
            <a:ext cx="0" cy="2315599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직선 연결선 24">
            <a:extLst>
              <a:ext uri="{FF2B5EF4-FFF2-40B4-BE49-F238E27FC236}">
                <a16:creationId xmlns:a16="http://schemas.microsoft.com/office/drawing/2014/main" id="{4EE635B1-6014-254D-9EBC-0F502BD0D916}"/>
              </a:ext>
            </a:extLst>
          </p:cNvPr>
          <p:cNvCxnSpPr>
            <a:cxnSpLocks/>
          </p:cNvCxnSpPr>
          <p:nvPr/>
        </p:nvCxnSpPr>
        <p:spPr>
          <a:xfrm>
            <a:off x="1437936" y="4370076"/>
            <a:ext cx="653790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직선 연결선 24">
            <a:extLst>
              <a:ext uri="{FF2B5EF4-FFF2-40B4-BE49-F238E27FC236}">
                <a16:creationId xmlns:a16="http://schemas.microsoft.com/office/drawing/2014/main" id="{CF48D360-7A79-1345-BD19-BED0DB624905}"/>
              </a:ext>
            </a:extLst>
          </p:cNvPr>
          <p:cNvCxnSpPr>
            <a:cxnSpLocks/>
          </p:cNvCxnSpPr>
          <p:nvPr/>
        </p:nvCxnSpPr>
        <p:spPr>
          <a:xfrm>
            <a:off x="2091726" y="2054476"/>
            <a:ext cx="449491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48469D80-8764-C34A-B595-FDC36E3188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7424" y="1940144"/>
            <a:ext cx="1730766" cy="1995336"/>
          </a:xfrm>
          <a:prstGeom prst="rect">
            <a:avLst/>
          </a:prstGeom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43AE911E-EAB8-4841-9915-35E4AC91238F}"/>
              </a:ext>
            </a:extLst>
          </p:cNvPr>
          <p:cNvSpPr/>
          <p:nvPr/>
        </p:nvSpPr>
        <p:spPr>
          <a:xfrm>
            <a:off x="2529642" y="1827636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1AD6CE5E-34EF-FF45-AE10-135585458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117" y="4110105"/>
            <a:ext cx="3428118" cy="192083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cxnSp>
        <p:nvCxnSpPr>
          <p:cNvPr id="41" name="직선 연결선 24">
            <a:extLst>
              <a:ext uri="{FF2B5EF4-FFF2-40B4-BE49-F238E27FC236}">
                <a16:creationId xmlns:a16="http://schemas.microsoft.com/office/drawing/2014/main" id="{EAAD9B03-AE47-0B44-B190-2251F95C321F}"/>
              </a:ext>
            </a:extLst>
          </p:cNvPr>
          <p:cNvCxnSpPr>
            <a:cxnSpLocks/>
          </p:cNvCxnSpPr>
          <p:nvPr/>
        </p:nvCxnSpPr>
        <p:spPr>
          <a:xfrm>
            <a:off x="3993375" y="3226051"/>
            <a:ext cx="1041613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096AE149-C261-EB4A-BABE-61DFB81A1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110" y="2020303"/>
            <a:ext cx="2625090" cy="41574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직선 연결선 24">
            <a:extLst>
              <a:ext uri="{FF2B5EF4-FFF2-40B4-BE49-F238E27FC236}">
                <a16:creationId xmlns:a16="http://schemas.microsoft.com/office/drawing/2014/main" id="{BD41BCDD-F7BB-C246-BA55-4B649EE5194F}"/>
              </a:ext>
            </a:extLst>
          </p:cNvPr>
          <p:cNvCxnSpPr>
            <a:cxnSpLocks/>
          </p:cNvCxnSpPr>
          <p:nvPr/>
        </p:nvCxnSpPr>
        <p:spPr>
          <a:xfrm>
            <a:off x="5025343" y="3237114"/>
            <a:ext cx="9645" cy="86192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직선 연결선 24">
            <a:extLst>
              <a:ext uri="{FF2B5EF4-FFF2-40B4-BE49-F238E27FC236}">
                <a16:creationId xmlns:a16="http://schemas.microsoft.com/office/drawing/2014/main" id="{6CDC995C-9CE2-7845-A266-31881BD25157}"/>
              </a:ext>
            </a:extLst>
          </p:cNvPr>
          <p:cNvCxnSpPr>
            <a:cxnSpLocks/>
          </p:cNvCxnSpPr>
          <p:nvPr/>
        </p:nvCxnSpPr>
        <p:spPr>
          <a:xfrm>
            <a:off x="6096000" y="5070522"/>
            <a:ext cx="918257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6AE154-11F4-DC45-AA98-1CE01E931CD4}"/>
              </a:ext>
            </a:extLst>
          </p:cNvPr>
          <p:cNvSpPr/>
          <p:nvPr/>
        </p:nvSpPr>
        <p:spPr>
          <a:xfrm>
            <a:off x="5202237" y="3355025"/>
            <a:ext cx="1432384" cy="667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PWD</a:t>
            </a:r>
          </a:p>
          <a:p>
            <a:pPr algn="ctr"/>
            <a:r>
              <a:rPr lang="en-US" altLang="ko-KR" dirty="0"/>
              <a:t>In Session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3B5F9E5-C9D4-0D45-B642-AC3AAB284811}"/>
              </a:ext>
            </a:extLst>
          </p:cNvPr>
          <p:cNvSpPr/>
          <p:nvPr/>
        </p:nvSpPr>
        <p:spPr>
          <a:xfrm>
            <a:off x="3549796" y="4756179"/>
            <a:ext cx="1828506" cy="350448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633E6E-4CCA-431A-A178-29FD81F5A7D5}"/>
              </a:ext>
            </a:extLst>
          </p:cNvPr>
          <p:cNvSpPr txBox="1"/>
          <p:nvPr/>
        </p:nvSpPr>
        <p:spPr>
          <a:xfrm>
            <a:off x="808528" y="608951"/>
            <a:ext cx="307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화면 구성 계층화 및 내부 설계 카테고리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013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B3F260-2B81-DC48-A0AE-4D605A2C618F}"/>
              </a:ext>
            </a:extLst>
          </p:cNvPr>
          <p:cNvSpPr/>
          <p:nvPr/>
        </p:nvSpPr>
        <p:spPr>
          <a:xfrm>
            <a:off x="536267" y="1520700"/>
            <a:ext cx="9331326" cy="4838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97DA11-D67D-A14E-86F5-AC0E965E0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49" b="12017"/>
          <a:stretch/>
        </p:blipFill>
        <p:spPr>
          <a:xfrm>
            <a:off x="2535907" y="1968701"/>
            <a:ext cx="1762035" cy="199092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8D7C94-4E5C-4A94-B68C-52B83AA3244E}"/>
              </a:ext>
            </a:extLst>
          </p:cNvPr>
          <p:cNvGraphicFramePr>
            <a:graphicFrameLocks noGrp="1"/>
          </p:cNvGraphicFramePr>
          <p:nvPr/>
        </p:nvGraphicFramePr>
        <p:xfrm>
          <a:off x="536574" y="1069849"/>
          <a:ext cx="9331326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7926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1932516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  <a:gridCol w="1125009">
                  <a:extLst>
                    <a:ext uri="{9D8B030D-6E8A-4147-A177-3AD203B41FA5}">
                      <a16:colId xmlns:a16="http://schemas.microsoft.com/office/drawing/2014/main" val="171751491"/>
                    </a:ext>
                  </a:extLst>
                </a:gridCol>
                <a:gridCol w="1985433">
                  <a:extLst>
                    <a:ext uri="{9D8B030D-6E8A-4147-A177-3AD203B41FA5}">
                      <a16:colId xmlns:a16="http://schemas.microsoft.com/office/drawing/2014/main" val="2794392804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3226268587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645540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Page Title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마이페이지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 dirty="0">
                          <a:solidFill>
                            <a:sysClr val="windowText" lastClr="000000"/>
                          </a:solidFill>
                        </a:rPr>
                        <a:t>Sub Title</a:t>
                      </a:r>
                      <a:endParaRPr lang="ko-KR" altLang="en-US" sz="140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관리자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권한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3735FCC-69D6-4024-83A7-BADC62DE1D5F}"/>
              </a:ext>
            </a:extLst>
          </p:cNvPr>
          <p:cNvSpPr/>
          <p:nvPr/>
        </p:nvSpPr>
        <p:spPr>
          <a:xfrm>
            <a:off x="643739" y="1859405"/>
            <a:ext cx="1706237" cy="4189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&lt;&lt;PAGE&gt;&gt;</a:t>
            </a:r>
          </a:p>
          <a:p>
            <a:r>
              <a:rPr lang="en-US" altLang="ko-KR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1) </a:t>
            </a:r>
            <a:r>
              <a:rPr lang="ko-KR" altLang="en-US" sz="9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상단바</a:t>
            </a:r>
            <a:endParaRPr lang="ko-KR" altLang="en-US" sz="9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1-1) </a:t>
            </a:r>
            <a:r>
              <a:rPr lang="ko-KR" altLang="en-US" sz="900" dirty="0">
                <a:solidFill>
                  <a:schemeClr val="tx1"/>
                </a:solidFill>
              </a:rPr>
              <a:t>랭킹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1-2) </a:t>
            </a:r>
            <a:r>
              <a:rPr lang="en-US" altLang="ko-KR" sz="900" dirty="0" err="1">
                <a:solidFill>
                  <a:schemeClr val="tx1"/>
                </a:solidFill>
              </a:rPr>
              <a:t>talktotalk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게시판 리스트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   ② 게시글 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수정 및 삭제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⑤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댓글쓰기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⑥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댓글삭제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1-3) Q&amp;A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리스트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②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답변작성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1-4) </a:t>
            </a:r>
            <a:r>
              <a:rPr lang="ko-KR" altLang="en-US" sz="9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마이페이지</a:t>
            </a:r>
            <a:endParaRPr lang="en-US" altLang="ko-KR" sz="9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① </a:t>
            </a:r>
            <a:r>
              <a:rPr lang="ko-KR" altLang="en-US" sz="900" dirty="0" err="1">
                <a:solidFill>
                  <a:schemeClr val="tx1"/>
                </a:solidFill>
              </a:rPr>
              <a:t>비로그인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② 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   ③ 관리자</a:t>
            </a:r>
            <a:endParaRPr lang="en-US" altLang="ko-KR" sz="9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GAME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2-1) </a:t>
            </a:r>
            <a:r>
              <a:rPr lang="en-US" altLang="ko-KR" sz="900" dirty="0" err="1">
                <a:solidFill>
                  <a:schemeClr val="tx1"/>
                </a:solidFill>
              </a:rPr>
              <a:t>spacever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2-2) </a:t>
            </a:r>
            <a:r>
              <a:rPr lang="en-US" altLang="ko-KR" sz="900" dirty="0" err="1">
                <a:solidFill>
                  <a:schemeClr val="tx1"/>
                </a:solidFill>
              </a:rPr>
              <a:t>earthver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 </a:t>
            </a:r>
            <a:r>
              <a:rPr lang="ko-KR" altLang="en-US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배너</a:t>
            </a: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4)  </a:t>
            </a:r>
            <a:r>
              <a:rPr lang="ko-KR" altLang="en-US" sz="9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4-1) about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4-2) </a:t>
            </a:r>
            <a:r>
              <a:rPr lang="en-US" altLang="ko-KR" sz="900" dirty="0" err="1">
                <a:solidFill>
                  <a:schemeClr val="tx1"/>
                </a:solidFill>
              </a:rPr>
              <a:t>contactus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4-3) </a:t>
            </a:r>
            <a:r>
              <a:rPr lang="en" altLang="ko-KR" sz="900" dirty="0">
                <a:solidFill>
                  <a:schemeClr val="tx1"/>
                </a:solidFill>
              </a:rPr>
              <a:t>SNS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6AE2C1-E5A1-40B6-A9E6-8003FB952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815" y="1591687"/>
            <a:ext cx="4167186" cy="3367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C70BD-BCE4-4ABF-9825-BE65117ADF86}"/>
              </a:ext>
            </a:extLst>
          </p:cNvPr>
          <p:cNvSpPr/>
          <p:nvPr/>
        </p:nvSpPr>
        <p:spPr>
          <a:xfrm>
            <a:off x="7725258" y="1560830"/>
            <a:ext cx="676275" cy="422659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2" name="표 12">
            <a:extLst>
              <a:ext uri="{FF2B5EF4-FFF2-40B4-BE49-F238E27FC236}">
                <a16:creationId xmlns:a16="http://schemas.microsoft.com/office/drawing/2014/main" id="{AAB6D7B4-336C-0049-84F0-BF45C9B2B6E7}"/>
              </a:ext>
            </a:extLst>
          </p:cNvPr>
          <p:cNvGraphicFramePr>
            <a:graphicFrameLocks noGrp="1"/>
          </p:cNvGraphicFramePr>
          <p:nvPr/>
        </p:nvGraphicFramePr>
        <p:xfrm>
          <a:off x="10006930" y="1069849"/>
          <a:ext cx="2067991" cy="2473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70">
                  <a:extLst>
                    <a:ext uri="{9D8B030D-6E8A-4147-A177-3AD203B41FA5}">
                      <a16:colId xmlns:a16="http://schemas.microsoft.com/office/drawing/2014/main" val="593880160"/>
                    </a:ext>
                  </a:extLst>
                </a:gridCol>
                <a:gridCol w="1292621">
                  <a:extLst>
                    <a:ext uri="{9D8B030D-6E8A-4147-A177-3AD203B41FA5}">
                      <a16:colId xmlns:a16="http://schemas.microsoft.com/office/drawing/2014/main" val="3993295625"/>
                    </a:ext>
                  </a:extLst>
                </a:gridCol>
              </a:tblGrid>
              <a:tr h="3325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46662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비로그인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2106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로그아웃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개인정보수정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762067"/>
                  </a:ext>
                </a:extLst>
              </a:tr>
              <a:tr h="490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관리자 로그아웃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관리자 정보수정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회원목록조회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738173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91490"/>
                  </a:ext>
                </a:extLst>
              </a:tr>
            </a:tbl>
          </a:graphicData>
        </a:graphic>
      </p:graphicFrame>
      <p:cxnSp>
        <p:nvCxnSpPr>
          <p:cNvPr id="34" name="직선 연결선 24">
            <a:extLst>
              <a:ext uri="{FF2B5EF4-FFF2-40B4-BE49-F238E27FC236}">
                <a16:creationId xmlns:a16="http://schemas.microsoft.com/office/drawing/2014/main" id="{AE8471DE-B250-F441-A884-EFF170EF4C9E}"/>
              </a:ext>
            </a:extLst>
          </p:cNvPr>
          <p:cNvCxnSpPr>
            <a:cxnSpLocks/>
          </p:cNvCxnSpPr>
          <p:nvPr/>
        </p:nvCxnSpPr>
        <p:spPr>
          <a:xfrm flipV="1">
            <a:off x="2091726" y="2054478"/>
            <a:ext cx="3292" cy="2454495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직선 연결선 24">
            <a:extLst>
              <a:ext uri="{FF2B5EF4-FFF2-40B4-BE49-F238E27FC236}">
                <a16:creationId xmlns:a16="http://schemas.microsoft.com/office/drawing/2014/main" id="{4EE635B1-6014-254D-9EBC-0F502BD0D916}"/>
              </a:ext>
            </a:extLst>
          </p:cNvPr>
          <p:cNvCxnSpPr>
            <a:cxnSpLocks/>
          </p:cNvCxnSpPr>
          <p:nvPr/>
        </p:nvCxnSpPr>
        <p:spPr>
          <a:xfrm>
            <a:off x="1439617" y="4508973"/>
            <a:ext cx="653790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직선 연결선 24">
            <a:extLst>
              <a:ext uri="{FF2B5EF4-FFF2-40B4-BE49-F238E27FC236}">
                <a16:creationId xmlns:a16="http://schemas.microsoft.com/office/drawing/2014/main" id="{CF48D360-7A79-1345-BD19-BED0DB624905}"/>
              </a:ext>
            </a:extLst>
          </p:cNvPr>
          <p:cNvCxnSpPr>
            <a:cxnSpLocks/>
          </p:cNvCxnSpPr>
          <p:nvPr/>
        </p:nvCxnSpPr>
        <p:spPr>
          <a:xfrm>
            <a:off x="2091726" y="2054476"/>
            <a:ext cx="449491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3AE911E-EAB8-4841-9915-35E4AC91238F}"/>
              </a:ext>
            </a:extLst>
          </p:cNvPr>
          <p:cNvSpPr/>
          <p:nvPr/>
        </p:nvSpPr>
        <p:spPr>
          <a:xfrm>
            <a:off x="2529642" y="1827636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1A00E42-1A5B-124D-9897-EE4BD18188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7" t="7052" r="10307" b="13273"/>
          <a:stretch/>
        </p:blipFill>
        <p:spPr>
          <a:xfrm>
            <a:off x="6643868" y="2724613"/>
            <a:ext cx="3199165" cy="31924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D9FE46F-9036-F241-BE60-5E4629D32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7025" y="4081457"/>
            <a:ext cx="3381375" cy="19335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직선 연결선 24">
            <a:extLst>
              <a:ext uri="{FF2B5EF4-FFF2-40B4-BE49-F238E27FC236}">
                <a16:creationId xmlns:a16="http://schemas.microsoft.com/office/drawing/2014/main" id="{BD41BCDD-F7BB-C246-BA55-4B649EE5194F}"/>
              </a:ext>
            </a:extLst>
          </p:cNvPr>
          <p:cNvCxnSpPr>
            <a:cxnSpLocks/>
          </p:cNvCxnSpPr>
          <p:nvPr/>
        </p:nvCxnSpPr>
        <p:spPr>
          <a:xfrm>
            <a:off x="5797339" y="4700929"/>
            <a:ext cx="846529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직선 연결선 24">
            <a:extLst>
              <a:ext uri="{FF2B5EF4-FFF2-40B4-BE49-F238E27FC236}">
                <a16:creationId xmlns:a16="http://schemas.microsoft.com/office/drawing/2014/main" id="{3274E8E4-6D26-AC47-BB9D-6C76552FD83F}"/>
              </a:ext>
            </a:extLst>
          </p:cNvPr>
          <p:cNvCxnSpPr>
            <a:cxnSpLocks/>
          </p:cNvCxnSpPr>
          <p:nvPr/>
        </p:nvCxnSpPr>
        <p:spPr>
          <a:xfrm>
            <a:off x="3906806" y="3086634"/>
            <a:ext cx="1041613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직선 연결선 24">
            <a:extLst>
              <a:ext uri="{FF2B5EF4-FFF2-40B4-BE49-F238E27FC236}">
                <a16:creationId xmlns:a16="http://schemas.microsoft.com/office/drawing/2014/main" id="{80A6C632-D977-DF4B-B39B-7D929188EE69}"/>
              </a:ext>
            </a:extLst>
          </p:cNvPr>
          <p:cNvCxnSpPr>
            <a:cxnSpLocks/>
          </p:cNvCxnSpPr>
          <p:nvPr/>
        </p:nvCxnSpPr>
        <p:spPr>
          <a:xfrm>
            <a:off x="4938774" y="3097697"/>
            <a:ext cx="9645" cy="86192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A2B5CBB-7093-4F40-89DF-11CA17703F4A}"/>
              </a:ext>
            </a:extLst>
          </p:cNvPr>
          <p:cNvSpPr/>
          <p:nvPr/>
        </p:nvSpPr>
        <p:spPr>
          <a:xfrm>
            <a:off x="5115668" y="3215608"/>
            <a:ext cx="1432384" cy="667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PWD</a:t>
            </a:r>
          </a:p>
          <a:p>
            <a:pPr algn="ctr"/>
            <a:r>
              <a:rPr lang="en-US" altLang="ko-KR" dirty="0"/>
              <a:t>In Session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217354-5357-5243-B5C1-F0B87DFA9060}"/>
              </a:ext>
            </a:extLst>
          </p:cNvPr>
          <p:cNvSpPr/>
          <p:nvPr/>
        </p:nvSpPr>
        <p:spPr>
          <a:xfrm>
            <a:off x="3549796" y="4756179"/>
            <a:ext cx="1828506" cy="350448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8901DC-B32C-4340-8308-BD80BCD5048D}"/>
              </a:ext>
            </a:extLst>
          </p:cNvPr>
          <p:cNvSpPr txBox="1"/>
          <p:nvPr/>
        </p:nvSpPr>
        <p:spPr>
          <a:xfrm>
            <a:off x="808528" y="608951"/>
            <a:ext cx="307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화면 구성 계층화 및 내부 설계 카테고리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989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0DA8DF60-FDC7-4040-BE10-54142C3848B1}"/>
              </a:ext>
            </a:extLst>
          </p:cNvPr>
          <p:cNvSpPr/>
          <p:nvPr/>
        </p:nvSpPr>
        <p:spPr>
          <a:xfrm>
            <a:off x="536267" y="1520700"/>
            <a:ext cx="9331326" cy="4838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97DA11-D67D-A14E-86F5-AC0E965E0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49" b="12017"/>
          <a:stretch/>
        </p:blipFill>
        <p:spPr>
          <a:xfrm>
            <a:off x="2535907" y="1968701"/>
            <a:ext cx="1762035" cy="199092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8D7C94-4E5C-4A94-B68C-52B83AA3244E}"/>
              </a:ext>
            </a:extLst>
          </p:cNvPr>
          <p:cNvGraphicFramePr>
            <a:graphicFrameLocks noGrp="1"/>
          </p:cNvGraphicFramePr>
          <p:nvPr/>
        </p:nvGraphicFramePr>
        <p:xfrm>
          <a:off x="536574" y="1069849"/>
          <a:ext cx="9331326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7926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1932516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  <a:gridCol w="1125009">
                  <a:extLst>
                    <a:ext uri="{9D8B030D-6E8A-4147-A177-3AD203B41FA5}">
                      <a16:colId xmlns:a16="http://schemas.microsoft.com/office/drawing/2014/main" val="171751491"/>
                    </a:ext>
                  </a:extLst>
                </a:gridCol>
                <a:gridCol w="1985433">
                  <a:extLst>
                    <a:ext uri="{9D8B030D-6E8A-4147-A177-3AD203B41FA5}">
                      <a16:colId xmlns:a16="http://schemas.microsoft.com/office/drawing/2014/main" val="2794392804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3226268587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645540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Page Title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마이페이지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 dirty="0">
                          <a:solidFill>
                            <a:sysClr val="windowText" lastClr="000000"/>
                          </a:solidFill>
                        </a:rPr>
                        <a:t>Sub Title</a:t>
                      </a:r>
                      <a:endParaRPr lang="ko-KR" altLang="en-US" sz="140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관리자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권한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3735FCC-69D6-4024-83A7-BADC62DE1D5F}"/>
              </a:ext>
            </a:extLst>
          </p:cNvPr>
          <p:cNvSpPr/>
          <p:nvPr/>
        </p:nvSpPr>
        <p:spPr>
          <a:xfrm>
            <a:off x="643739" y="1859405"/>
            <a:ext cx="1706237" cy="4189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&lt;&lt;PAGE&gt;&gt;</a:t>
            </a:r>
          </a:p>
          <a:p>
            <a:r>
              <a:rPr lang="en-US" altLang="ko-KR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1) </a:t>
            </a:r>
            <a:r>
              <a:rPr lang="ko-KR" altLang="en-US" sz="9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상단바</a:t>
            </a:r>
            <a:endParaRPr lang="ko-KR" altLang="en-US" sz="9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1-1) </a:t>
            </a:r>
            <a:r>
              <a:rPr lang="ko-KR" altLang="en-US" sz="900" dirty="0">
                <a:solidFill>
                  <a:schemeClr val="tx1"/>
                </a:solidFill>
              </a:rPr>
              <a:t>랭킹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1-2) </a:t>
            </a:r>
            <a:r>
              <a:rPr lang="en-US" altLang="ko-KR" sz="900" dirty="0" err="1">
                <a:solidFill>
                  <a:schemeClr val="tx1"/>
                </a:solidFill>
              </a:rPr>
              <a:t>talktotalk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게시판 리스트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   ② 게시글 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수정 및 삭제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⑤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댓글쓰기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⑥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댓글삭제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1-3) Q&amp;A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리스트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②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답변작성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1-4) </a:t>
            </a:r>
            <a:r>
              <a:rPr lang="ko-KR" altLang="en-US" sz="9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마이페이지</a:t>
            </a:r>
            <a:endParaRPr lang="en-US" altLang="ko-KR" sz="9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① </a:t>
            </a:r>
            <a:r>
              <a:rPr lang="ko-KR" altLang="en-US" sz="900" dirty="0" err="1">
                <a:solidFill>
                  <a:schemeClr val="tx1"/>
                </a:solidFill>
              </a:rPr>
              <a:t>비로그인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② 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   ③ 관리자</a:t>
            </a:r>
            <a:endParaRPr lang="en-US" altLang="ko-KR" sz="9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GAME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2-1) </a:t>
            </a:r>
            <a:r>
              <a:rPr lang="en-US" altLang="ko-KR" sz="900" dirty="0" err="1">
                <a:solidFill>
                  <a:schemeClr val="tx1"/>
                </a:solidFill>
              </a:rPr>
              <a:t>spacever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2-2) </a:t>
            </a:r>
            <a:r>
              <a:rPr lang="en-US" altLang="ko-KR" sz="900" dirty="0" err="1">
                <a:solidFill>
                  <a:schemeClr val="tx1"/>
                </a:solidFill>
              </a:rPr>
              <a:t>earthver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 </a:t>
            </a:r>
            <a:r>
              <a:rPr lang="ko-KR" altLang="en-US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배너</a:t>
            </a: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4)  </a:t>
            </a:r>
            <a:r>
              <a:rPr lang="ko-KR" altLang="en-US" sz="9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4-1) about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4-2) </a:t>
            </a:r>
            <a:r>
              <a:rPr lang="en-US" altLang="ko-KR" sz="900" dirty="0" err="1">
                <a:solidFill>
                  <a:schemeClr val="tx1"/>
                </a:solidFill>
              </a:rPr>
              <a:t>contactus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4-3) </a:t>
            </a:r>
            <a:r>
              <a:rPr lang="en" altLang="ko-KR" sz="900" dirty="0">
                <a:solidFill>
                  <a:schemeClr val="tx1"/>
                </a:solidFill>
              </a:rPr>
              <a:t>SNS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6AE2C1-E5A1-40B6-A9E6-8003FB952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815" y="1591687"/>
            <a:ext cx="4167186" cy="3367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C70BD-BCE4-4ABF-9825-BE65117ADF86}"/>
              </a:ext>
            </a:extLst>
          </p:cNvPr>
          <p:cNvSpPr/>
          <p:nvPr/>
        </p:nvSpPr>
        <p:spPr>
          <a:xfrm>
            <a:off x="7725258" y="1560830"/>
            <a:ext cx="676275" cy="422659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2" name="표 12">
            <a:extLst>
              <a:ext uri="{FF2B5EF4-FFF2-40B4-BE49-F238E27FC236}">
                <a16:creationId xmlns:a16="http://schemas.microsoft.com/office/drawing/2014/main" id="{AAB6D7B4-336C-0049-84F0-BF45C9B2B6E7}"/>
              </a:ext>
            </a:extLst>
          </p:cNvPr>
          <p:cNvGraphicFramePr>
            <a:graphicFrameLocks noGrp="1"/>
          </p:cNvGraphicFramePr>
          <p:nvPr/>
        </p:nvGraphicFramePr>
        <p:xfrm>
          <a:off x="10006930" y="1069849"/>
          <a:ext cx="2067991" cy="2473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70">
                  <a:extLst>
                    <a:ext uri="{9D8B030D-6E8A-4147-A177-3AD203B41FA5}">
                      <a16:colId xmlns:a16="http://schemas.microsoft.com/office/drawing/2014/main" val="593880160"/>
                    </a:ext>
                  </a:extLst>
                </a:gridCol>
                <a:gridCol w="1292621">
                  <a:extLst>
                    <a:ext uri="{9D8B030D-6E8A-4147-A177-3AD203B41FA5}">
                      <a16:colId xmlns:a16="http://schemas.microsoft.com/office/drawing/2014/main" val="3993295625"/>
                    </a:ext>
                  </a:extLst>
                </a:gridCol>
              </a:tblGrid>
              <a:tr h="3325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46662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비로그인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2106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로그아웃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개인정보수정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762067"/>
                  </a:ext>
                </a:extLst>
              </a:tr>
              <a:tr h="490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관리자 로그아웃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관리자 정보수정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회원목록조회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738173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91490"/>
                  </a:ext>
                </a:extLst>
              </a:tr>
            </a:tbl>
          </a:graphicData>
        </a:graphic>
      </p:graphicFrame>
      <p:cxnSp>
        <p:nvCxnSpPr>
          <p:cNvPr id="34" name="직선 연결선 24">
            <a:extLst>
              <a:ext uri="{FF2B5EF4-FFF2-40B4-BE49-F238E27FC236}">
                <a16:creationId xmlns:a16="http://schemas.microsoft.com/office/drawing/2014/main" id="{AE8471DE-B250-F441-A884-EFF170EF4C9E}"/>
              </a:ext>
            </a:extLst>
          </p:cNvPr>
          <p:cNvCxnSpPr>
            <a:cxnSpLocks/>
          </p:cNvCxnSpPr>
          <p:nvPr/>
        </p:nvCxnSpPr>
        <p:spPr>
          <a:xfrm flipV="1">
            <a:off x="2091726" y="2054478"/>
            <a:ext cx="3292" cy="2454495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직선 연결선 24">
            <a:extLst>
              <a:ext uri="{FF2B5EF4-FFF2-40B4-BE49-F238E27FC236}">
                <a16:creationId xmlns:a16="http://schemas.microsoft.com/office/drawing/2014/main" id="{4EE635B1-6014-254D-9EBC-0F502BD0D916}"/>
              </a:ext>
            </a:extLst>
          </p:cNvPr>
          <p:cNvCxnSpPr>
            <a:cxnSpLocks/>
          </p:cNvCxnSpPr>
          <p:nvPr/>
        </p:nvCxnSpPr>
        <p:spPr>
          <a:xfrm>
            <a:off x="1439617" y="4508973"/>
            <a:ext cx="653790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직선 연결선 24">
            <a:extLst>
              <a:ext uri="{FF2B5EF4-FFF2-40B4-BE49-F238E27FC236}">
                <a16:creationId xmlns:a16="http://schemas.microsoft.com/office/drawing/2014/main" id="{CF48D360-7A79-1345-BD19-BED0DB624905}"/>
              </a:ext>
            </a:extLst>
          </p:cNvPr>
          <p:cNvCxnSpPr>
            <a:cxnSpLocks/>
          </p:cNvCxnSpPr>
          <p:nvPr/>
        </p:nvCxnSpPr>
        <p:spPr>
          <a:xfrm>
            <a:off x="2091726" y="2054476"/>
            <a:ext cx="449491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3AE911E-EAB8-4841-9915-35E4AC91238F}"/>
              </a:ext>
            </a:extLst>
          </p:cNvPr>
          <p:cNvSpPr/>
          <p:nvPr/>
        </p:nvSpPr>
        <p:spPr>
          <a:xfrm>
            <a:off x="2529642" y="1827636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2A9C2C5-DEED-DF4F-BDFD-051311746F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48" b="20999"/>
          <a:stretch/>
        </p:blipFill>
        <p:spPr>
          <a:xfrm>
            <a:off x="2469810" y="4157170"/>
            <a:ext cx="7326367" cy="1722931"/>
          </a:xfrm>
          <a:prstGeom prst="rect">
            <a:avLst/>
          </a:prstGeom>
        </p:spPr>
      </p:pic>
      <p:cxnSp>
        <p:nvCxnSpPr>
          <p:cNvPr id="37" name="직선 연결선 24">
            <a:extLst>
              <a:ext uri="{FF2B5EF4-FFF2-40B4-BE49-F238E27FC236}">
                <a16:creationId xmlns:a16="http://schemas.microsoft.com/office/drawing/2014/main" id="{3BF161A6-68E8-CA4F-A5DC-D22E497E598B}"/>
              </a:ext>
            </a:extLst>
          </p:cNvPr>
          <p:cNvCxnSpPr>
            <a:cxnSpLocks/>
          </p:cNvCxnSpPr>
          <p:nvPr/>
        </p:nvCxnSpPr>
        <p:spPr>
          <a:xfrm>
            <a:off x="3949372" y="3429000"/>
            <a:ext cx="2937565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직선 연결선 24">
            <a:extLst>
              <a:ext uri="{FF2B5EF4-FFF2-40B4-BE49-F238E27FC236}">
                <a16:creationId xmlns:a16="http://schemas.microsoft.com/office/drawing/2014/main" id="{33D21D29-7B47-554E-AD32-C4B1AB58CA9B}"/>
              </a:ext>
            </a:extLst>
          </p:cNvPr>
          <p:cNvCxnSpPr>
            <a:cxnSpLocks/>
          </p:cNvCxnSpPr>
          <p:nvPr/>
        </p:nvCxnSpPr>
        <p:spPr>
          <a:xfrm>
            <a:off x="6889233" y="3429000"/>
            <a:ext cx="0" cy="530626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4CC6C-A9EE-41FF-8B42-204128F6DB87}"/>
              </a:ext>
            </a:extLst>
          </p:cNvPr>
          <p:cNvSpPr txBox="1"/>
          <p:nvPr/>
        </p:nvSpPr>
        <p:spPr>
          <a:xfrm>
            <a:off x="808528" y="608951"/>
            <a:ext cx="307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화면 구성 계층화 및 내부 설계 카테고리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864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4446D7BD-EDF5-41C0-90D6-58418FA2E16C}"/>
              </a:ext>
            </a:extLst>
          </p:cNvPr>
          <p:cNvSpPr/>
          <p:nvPr/>
        </p:nvSpPr>
        <p:spPr>
          <a:xfrm>
            <a:off x="8801759" y="3523457"/>
            <a:ext cx="2797128" cy="21670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C65A6A-C199-4BAD-AEA6-B6DF7241F487}"/>
              </a:ext>
            </a:extLst>
          </p:cNvPr>
          <p:cNvSpPr/>
          <p:nvPr/>
        </p:nvSpPr>
        <p:spPr>
          <a:xfrm>
            <a:off x="4702432" y="3496178"/>
            <a:ext cx="2797128" cy="21670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A29C3F-6196-4DE2-B235-98952AEBD84C}"/>
              </a:ext>
            </a:extLst>
          </p:cNvPr>
          <p:cNvSpPr/>
          <p:nvPr/>
        </p:nvSpPr>
        <p:spPr>
          <a:xfrm>
            <a:off x="598359" y="3519644"/>
            <a:ext cx="2797128" cy="21670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22044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개요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253124-6E16-4FF9-AF4F-CAF40158C68A}"/>
              </a:ext>
            </a:extLst>
          </p:cNvPr>
          <p:cNvSpPr/>
          <p:nvPr/>
        </p:nvSpPr>
        <p:spPr>
          <a:xfrm>
            <a:off x="507077" y="3139618"/>
            <a:ext cx="2979701" cy="274048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95D51D-CA86-487A-BCB8-A8D7E054EF05}"/>
              </a:ext>
            </a:extLst>
          </p:cNvPr>
          <p:cNvSpPr/>
          <p:nvPr/>
        </p:nvSpPr>
        <p:spPr>
          <a:xfrm>
            <a:off x="4607823" y="3139618"/>
            <a:ext cx="2979701" cy="274048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A75DADB-3030-4C49-9961-959F67DA58D3}"/>
              </a:ext>
            </a:extLst>
          </p:cNvPr>
          <p:cNvSpPr/>
          <p:nvPr/>
        </p:nvSpPr>
        <p:spPr>
          <a:xfrm>
            <a:off x="8708569" y="3139617"/>
            <a:ext cx="2979701" cy="274048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12118C-615B-4FE7-BA1C-069D5F77C6CA}"/>
              </a:ext>
            </a:extLst>
          </p:cNvPr>
          <p:cNvSpPr/>
          <p:nvPr/>
        </p:nvSpPr>
        <p:spPr>
          <a:xfrm>
            <a:off x="1007165" y="2909068"/>
            <a:ext cx="1979525" cy="542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GOAL </a:t>
            </a:r>
            <a:r>
              <a:rPr lang="ko-KR" altLang="en-US" dirty="0">
                <a:solidFill>
                  <a:sysClr val="windowText" lastClr="000000"/>
                </a:solidFill>
              </a:rPr>
              <a:t>①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5197F7-8B20-4FB7-9824-716211A9A59F}"/>
              </a:ext>
            </a:extLst>
          </p:cNvPr>
          <p:cNvSpPr/>
          <p:nvPr/>
        </p:nvSpPr>
        <p:spPr>
          <a:xfrm>
            <a:off x="5107911" y="2909068"/>
            <a:ext cx="1979525" cy="542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GOAL </a:t>
            </a:r>
            <a:r>
              <a:rPr lang="ko-KR" altLang="en-US" dirty="0">
                <a:solidFill>
                  <a:sysClr val="windowText" lastClr="000000"/>
                </a:solidFill>
              </a:rPr>
              <a:t>②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20B73F-92DA-461D-9969-4DEF6CF74D40}"/>
              </a:ext>
            </a:extLst>
          </p:cNvPr>
          <p:cNvSpPr/>
          <p:nvPr/>
        </p:nvSpPr>
        <p:spPr>
          <a:xfrm>
            <a:off x="9212661" y="2977033"/>
            <a:ext cx="1979525" cy="542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GOAL </a:t>
            </a:r>
            <a:r>
              <a:rPr lang="ko-KR" altLang="en-US" dirty="0">
                <a:solidFill>
                  <a:sysClr val="windowText" lastClr="000000"/>
                </a:solidFill>
              </a:rPr>
              <a:t>③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EDA5F7-D584-48F1-8598-54DFE15F7170}"/>
              </a:ext>
            </a:extLst>
          </p:cNvPr>
          <p:cNvSpPr txBox="1"/>
          <p:nvPr/>
        </p:nvSpPr>
        <p:spPr>
          <a:xfrm>
            <a:off x="428697" y="3682229"/>
            <a:ext cx="3136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0" u="none" strike="noStrike" baseline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 Spring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Framework</a:t>
            </a:r>
            <a:r>
              <a:rPr lang="en-US" altLang="ko-KR" sz="2000" b="1" i="0" u="none" strike="noStrike" baseline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FED23-47CE-4421-85DA-C4BBF994B15E}"/>
              </a:ext>
            </a:extLst>
          </p:cNvPr>
          <p:cNvSpPr txBox="1"/>
          <p:nvPr/>
        </p:nvSpPr>
        <p:spPr>
          <a:xfrm>
            <a:off x="690635" y="4578796"/>
            <a:ext cx="26125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실제 서비스가 가능한</a:t>
            </a:r>
            <a:endParaRPr lang="en-US" altLang="ko-KR" sz="1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완성도 있는 </a:t>
            </a:r>
            <a:endParaRPr lang="en-US" altLang="ko-KR" sz="1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웹페이지를 구현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351CD7F-868E-4AD2-B50C-DC52537117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8" r="-1174"/>
          <a:stretch/>
        </p:blipFill>
        <p:spPr>
          <a:xfrm>
            <a:off x="1686139" y="4131993"/>
            <a:ext cx="621571" cy="3693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5FA698-1D8F-4091-A17D-C9E0CD5E16C6}"/>
              </a:ext>
            </a:extLst>
          </p:cNvPr>
          <p:cNvSpPr txBox="1"/>
          <p:nvPr/>
        </p:nvSpPr>
        <p:spPr>
          <a:xfrm>
            <a:off x="4527773" y="3625409"/>
            <a:ext cx="3136453" cy="235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i="0" u="none" strike="noStrike" baseline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사용되었던 </a:t>
            </a:r>
            <a:endParaRPr lang="en-US" altLang="ko-KR" sz="2000" i="0" u="none" strike="noStrike" baseline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i="0" u="none" strike="noStrike" baseline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DB-SQLITE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i="0" u="none" strike="noStrike" baseline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외부 </a:t>
            </a:r>
            <a:r>
              <a:rPr lang="en-US" altLang="ko-KR" sz="2000" i="0" u="none" strike="noStrike" baseline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DB-ORACLE</a:t>
            </a:r>
            <a:r>
              <a:rPr lang="ko-KR" altLang="en-US" sz="2000" i="0" u="none" strike="noStrike" baseline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</a:t>
            </a:r>
            <a:endParaRPr lang="en-US" altLang="ko-KR" sz="2000" i="0" u="none" strike="noStrike" baseline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i="0" u="none" strike="noStrike" baseline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SPRING</a:t>
            </a:r>
            <a:r>
              <a:rPr lang="ko-KR" altLang="en-US" sz="2000" i="0" u="none" strike="noStrike" baseline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연동</a:t>
            </a:r>
            <a:endParaRPr lang="en-US" altLang="ko-KR" sz="2000" i="0" u="none" strike="noStrike" baseline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i="0" u="none" strike="noStrike" baseline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32C698-A9AD-48B9-9EB9-8F627088BBE5}"/>
              </a:ext>
            </a:extLst>
          </p:cNvPr>
          <p:cNvSpPr txBox="1"/>
          <p:nvPr/>
        </p:nvSpPr>
        <p:spPr>
          <a:xfrm>
            <a:off x="8630192" y="3937342"/>
            <a:ext cx="3136453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i="0" u="none" strike="noStrike" baseline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AWS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이용하여</a:t>
            </a:r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i="0" u="none" strike="noStrike" baseline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완성된 프로젝트를 배포</a:t>
            </a:r>
            <a:endParaRPr lang="en-US" altLang="ko-KR" sz="2000" i="0" u="none" strike="noStrike" baseline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44FEB1-5DD9-4F5A-BED7-03B633FEE0EF}"/>
              </a:ext>
            </a:extLst>
          </p:cNvPr>
          <p:cNvSpPr txBox="1"/>
          <p:nvPr/>
        </p:nvSpPr>
        <p:spPr>
          <a:xfrm>
            <a:off x="148716" y="1307122"/>
            <a:ext cx="1188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‘ </a:t>
            </a:r>
            <a:r>
              <a:rPr lang="ko-KR" altLang="en-US" sz="4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프로젝트 목표 </a:t>
            </a:r>
            <a:r>
              <a:rPr lang="en-US" altLang="ko-KR" sz="4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’</a:t>
            </a:r>
            <a:endParaRPr lang="ko-KR" altLang="en-US" sz="40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84F47A-62C2-4836-87D8-D9561CA275E9}"/>
              </a:ext>
            </a:extLst>
          </p:cNvPr>
          <p:cNvSpPr txBox="1"/>
          <p:nvPr/>
        </p:nvSpPr>
        <p:spPr>
          <a:xfrm>
            <a:off x="156083" y="1832179"/>
            <a:ext cx="11879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  <a:ea typeface="나눔스퀘어_ac" panose="020B0600000101010101" pitchFamily="50" charset="-127"/>
                <a:cs typeface="Urdu Typesetting" panose="020B0604020202020204" pitchFamily="66" charset="-78"/>
              </a:rPr>
              <a:t>G O A L</a:t>
            </a:r>
            <a:endParaRPr lang="ko-KR" altLang="en-US" sz="4000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  <a:ea typeface="나눔스퀘어_ac" panose="020B0600000101010101" pitchFamily="50" charset="-127"/>
              <a:cs typeface="Urdu Typesetting" panose="020B0604020202020204" pitchFamily="66" charset="-78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44BEC11-5CEA-4A18-93C9-BB5606A09A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8" r="-1174"/>
          <a:stretch/>
        </p:blipFill>
        <p:spPr>
          <a:xfrm rot="16200000">
            <a:off x="3770387" y="4238322"/>
            <a:ext cx="621571" cy="36933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CD042B6-042A-4C7D-BBAF-BA45DAE0B9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8" r="-1174"/>
          <a:stretch/>
        </p:blipFill>
        <p:spPr>
          <a:xfrm rot="16200000">
            <a:off x="7875612" y="4258113"/>
            <a:ext cx="621571" cy="3693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1D3066B-F17B-4431-81EB-0E17D3DE9F12}"/>
              </a:ext>
            </a:extLst>
          </p:cNvPr>
          <p:cNvSpPr txBox="1"/>
          <p:nvPr/>
        </p:nvSpPr>
        <p:spPr>
          <a:xfrm>
            <a:off x="808528" y="608951"/>
            <a:ext cx="3676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목표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가지의 구체적 목표를 통해 최종 프로젝트 완성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3BE435-210E-4666-8CD8-93D17B7016CD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1,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3249241-4A75-4CB5-AEE4-DC9D64735EF5}"/>
              </a:ext>
            </a:extLst>
          </p:cNvPr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21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0DA8DF60-FDC7-4040-BE10-54142C3848B1}"/>
              </a:ext>
            </a:extLst>
          </p:cNvPr>
          <p:cNvSpPr/>
          <p:nvPr/>
        </p:nvSpPr>
        <p:spPr>
          <a:xfrm>
            <a:off x="536267" y="1520700"/>
            <a:ext cx="9331326" cy="4838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8D7C94-4E5C-4A94-B68C-52B83AA3244E}"/>
              </a:ext>
            </a:extLst>
          </p:cNvPr>
          <p:cNvGraphicFramePr>
            <a:graphicFrameLocks noGrp="1"/>
          </p:cNvGraphicFramePr>
          <p:nvPr/>
        </p:nvGraphicFramePr>
        <p:xfrm>
          <a:off x="536574" y="1069849"/>
          <a:ext cx="9331326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7926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1932516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  <a:gridCol w="1125009">
                  <a:extLst>
                    <a:ext uri="{9D8B030D-6E8A-4147-A177-3AD203B41FA5}">
                      <a16:colId xmlns:a16="http://schemas.microsoft.com/office/drawing/2014/main" val="171751491"/>
                    </a:ext>
                  </a:extLst>
                </a:gridCol>
                <a:gridCol w="1985433">
                  <a:extLst>
                    <a:ext uri="{9D8B030D-6E8A-4147-A177-3AD203B41FA5}">
                      <a16:colId xmlns:a16="http://schemas.microsoft.com/office/drawing/2014/main" val="2794392804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3226268587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645540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Page Title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GAME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 dirty="0">
                          <a:solidFill>
                            <a:sysClr val="windowText" lastClr="000000"/>
                          </a:solidFill>
                        </a:rPr>
                        <a:t>Sub Title</a:t>
                      </a:r>
                      <a:endParaRPr lang="ko-KR" altLang="en-US" sz="140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GAME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권한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비로그인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3735FCC-69D6-4024-83A7-BADC62DE1D5F}"/>
              </a:ext>
            </a:extLst>
          </p:cNvPr>
          <p:cNvSpPr/>
          <p:nvPr/>
        </p:nvSpPr>
        <p:spPr>
          <a:xfrm>
            <a:off x="643739" y="1859405"/>
            <a:ext cx="1706237" cy="4189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&lt;&lt;PAGE&gt;&gt;</a:t>
            </a:r>
          </a:p>
          <a:p>
            <a:r>
              <a:rPr lang="en-US" altLang="ko-KR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 </a:t>
            </a:r>
            <a:r>
              <a:rPr lang="ko-KR" altLang="en-US" sz="9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1-1) </a:t>
            </a:r>
            <a:r>
              <a:rPr lang="ko-KR" altLang="en-US" sz="900" dirty="0">
                <a:solidFill>
                  <a:schemeClr val="tx1"/>
                </a:solidFill>
              </a:rPr>
              <a:t>랭킹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1-2) </a:t>
            </a:r>
            <a:r>
              <a:rPr lang="en-US" altLang="ko-KR" sz="900" dirty="0" err="1">
                <a:solidFill>
                  <a:schemeClr val="tx1"/>
                </a:solidFill>
              </a:rPr>
              <a:t>talktotalk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게시판 리스트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   ② 게시글 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수정 및 삭제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⑤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댓글쓰기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⑥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댓글삭제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1-3) Q&amp;A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리스트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②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답변작성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1-4) </a:t>
            </a:r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① </a:t>
            </a:r>
            <a:r>
              <a:rPr lang="ko-KR" altLang="en-US" sz="900" dirty="0" err="1">
                <a:solidFill>
                  <a:schemeClr val="tx1"/>
                </a:solidFill>
              </a:rPr>
              <a:t>비로그인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② 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③ 관리자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2) GAME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2-1) </a:t>
            </a:r>
            <a:r>
              <a:rPr lang="en-US" altLang="ko-KR" sz="900" dirty="0" err="1">
                <a:solidFill>
                  <a:schemeClr val="tx1"/>
                </a:solidFill>
              </a:rPr>
              <a:t>spacever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2-2) </a:t>
            </a:r>
            <a:r>
              <a:rPr lang="en-US" altLang="ko-KR" sz="900" dirty="0" err="1">
                <a:solidFill>
                  <a:schemeClr val="tx1"/>
                </a:solidFill>
              </a:rPr>
              <a:t>earthver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 </a:t>
            </a:r>
            <a:r>
              <a:rPr lang="ko-KR" altLang="en-US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배너</a:t>
            </a: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4)  </a:t>
            </a:r>
            <a:r>
              <a:rPr lang="ko-KR" altLang="en-US" sz="9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4-1) about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4-2) </a:t>
            </a:r>
            <a:r>
              <a:rPr lang="en-US" altLang="ko-KR" sz="900" dirty="0" err="1">
                <a:solidFill>
                  <a:schemeClr val="tx1"/>
                </a:solidFill>
              </a:rPr>
              <a:t>contactus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4-3) </a:t>
            </a:r>
            <a:r>
              <a:rPr lang="en" altLang="ko-KR" sz="900" dirty="0">
                <a:solidFill>
                  <a:schemeClr val="tx1"/>
                </a:solidFill>
              </a:rPr>
              <a:t>SNS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</p:txBody>
      </p:sp>
      <p:graphicFrame>
        <p:nvGraphicFramePr>
          <p:cNvPr id="52" name="표 12">
            <a:extLst>
              <a:ext uri="{FF2B5EF4-FFF2-40B4-BE49-F238E27FC236}">
                <a16:creationId xmlns:a16="http://schemas.microsoft.com/office/drawing/2014/main" id="{AAB6D7B4-336C-0049-84F0-BF45C9B2B6E7}"/>
              </a:ext>
            </a:extLst>
          </p:cNvPr>
          <p:cNvGraphicFramePr>
            <a:graphicFrameLocks noGrp="1"/>
          </p:cNvGraphicFramePr>
          <p:nvPr/>
        </p:nvGraphicFramePr>
        <p:xfrm>
          <a:off x="10006930" y="1069849"/>
          <a:ext cx="2067991" cy="2329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70">
                  <a:extLst>
                    <a:ext uri="{9D8B030D-6E8A-4147-A177-3AD203B41FA5}">
                      <a16:colId xmlns:a16="http://schemas.microsoft.com/office/drawing/2014/main" val="593880160"/>
                    </a:ext>
                  </a:extLst>
                </a:gridCol>
                <a:gridCol w="1292621">
                  <a:extLst>
                    <a:ext uri="{9D8B030D-6E8A-4147-A177-3AD203B41FA5}">
                      <a16:colId xmlns:a16="http://schemas.microsoft.com/office/drawing/2014/main" val="3993295625"/>
                    </a:ext>
                  </a:extLst>
                </a:gridCol>
              </a:tblGrid>
              <a:tr h="3325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46662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비로그인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  게임 실행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2106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게임 실행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게임 점수 기록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762067"/>
                  </a:ext>
                </a:extLst>
              </a:tr>
              <a:tr h="32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게임 실행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게임 점수 기록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38173"/>
                  </a:ext>
                </a:extLst>
              </a:tr>
              <a:tr h="33566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93747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91490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6CAB0E4F-D86D-E84D-860D-5C4FACD9C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486" y="1930249"/>
            <a:ext cx="5991015" cy="4074459"/>
          </a:xfrm>
          <a:prstGeom prst="rect">
            <a:avLst/>
          </a:prstGeom>
        </p:spPr>
      </p:pic>
      <p:cxnSp>
        <p:nvCxnSpPr>
          <p:cNvPr id="33" name="직선 연결선 24">
            <a:extLst>
              <a:ext uri="{FF2B5EF4-FFF2-40B4-BE49-F238E27FC236}">
                <a16:creationId xmlns:a16="http://schemas.microsoft.com/office/drawing/2014/main" id="{184D7B4E-A1C1-1E43-A365-2640CCDC1895}"/>
              </a:ext>
            </a:extLst>
          </p:cNvPr>
          <p:cNvCxnSpPr>
            <a:cxnSpLocks/>
          </p:cNvCxnSpPr>
          <p:nvPr/>
        </p:nvCxnSpPr>
        <p:spPr>
          <a:xfrm flipV="1">
            <a:off x="2537424" y="4244837"/>
            <a:ext cx="0" cy="66042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직선 연결선 24">
            <a:extLst>
              <a:ext uri="{FF2B5EF4-FFF2-40B4-BE49-F238E27FC236}">
                <a16:creationId xmlns:a16="http://schemas.microsoft.com/office/drawing/2014/main" id="{DD127A8D-B470-6B42-8F52-C37A38EF2A27}"/>
              </a:ext>
            </a:extLst>
          </p:cNvPr>
          <p:cNvCxnSpPr>
            <a:cxnSpLocks/>
          </p:cNvCxnSpPr>
          <p:nvPr/>
        </p:nvCxnSpPr>
        <p:spPr>
          <a:xfrm>
            <a:off x="1883634" y="4905257"/>
            <a:ext cx="653790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직선 연결선 24">
            <a:extLst>
              <a:ext uri="{FF2B5EF4-FFF2-40B4-BE49-F238E27FC236}">
                <a16:creationId xmlns:a16="http://schemas.microsoft.com/office/drawing/2014/main" id="{346E941D-38DC-9643-9FA4-8EFD0638EF28}"/>
              </a:ext>
            </a:extLst>
          </p:cNvPr>
          <p:cNvCxnSpPr>
            <a:cxnSpLocks/>
          </p:cNvCxnSpPr>
          <p:nvPr/>
        </p:nvCxnSpPr>
        <p:spPr>
          <a:xfrm>
            <a:off x="2537424" y="4244837"/>
            <a:ext cx="2127173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직선 연결선 24">
            <a:extLst>
              <a:ext uri="{FF2B5EF4-FFF2-40B4-BE49-F238E27FC236}">
                <a16:creationId xmlns:a16="http://schemas.microsoft.com/office/drawing/2014/main" id="{BDA76706-86D5-9546-90A2-F978B2E4245F}"/>
              </a:ext>
            </a:extLst>
          </p:cNvPr>
          <p:cNvCxnSpPr>
            <a:cxnSpLocks/>
          </p:cNvCxnSpPr>
          <p:nvPr/>
        </p:nvCxnSpPr>
        <p:spPr>
          <a:xfrm>
            <a:off x="1850590" y="5068568"/>
            <a:ext cx="2709835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D6D23D-8D9C-A945-8120-FE61173B5947}"/>
              </a:ext>
            </a:extLst>
          </p:cNvPr>
          <p:cNvSpPr/>
          <p:nvPr/>
        </p:nvSpPr>
        <p:spPr>
          <a:xfrm>
            <a:off x="8353097" y="1685349"/>
            <a:ext cx="1256028" cy="572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Description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46AE43-F5E6-4CE5-AC40-5F059DBE632F}"/>
              </a:ext>
            </a:extLst>
          </p:cNvPr>
          <p:cNvSpPr txBox="1"/>
          <p:nvPr/>
        </p:nvSpPr>
        <p:spPr>
          <a:xfrm>
            <a:off x="808528" y="608951"/>
            <a:ext cx="307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화면 구성 계층화 및 내부 설계 카테고리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49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0DA8DF60-FDC7-4040-BE10-54142C3848B1}"/>
              </a:ext>
            </a:extLst>
          </p:cNvPr>
          <p:cNvSpPr/>
          <p:nvPr/>
        </p:nvSpPr>
        <p:spPr>
          <a:xfrm>
            <a:off x="536267" y="1520700"/>
            <a:ext cx="9331326" cy="4838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8D7C94-4E5C-4A94-B68C-52B83AA3244E}"/>
              </a:ext>
            </a:extLst>
          </p:cNvPr>
          <p:cNvGraphicFramePr>
            <a:graphicFrameLocks noGrp="1"/>
          </p:cNvGraphicFramePr>
          <p:nvPr/>
        </p:nvGraphicFramePr>
        <p:xfrm>
          <a:off x="536574" y="1069849"/>
          <a:ext cx="9331326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7926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1932516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  <a:gridCol w="1125009">
                  <a:extLst>
                    <a:ext uri="{9D8B030D-6E8A-4147-A177-3AD203B41FA5}">
                      <a16:colId xmlns:a16="http://schemas.microsoft.com/office/drawing/2014/main" val="171751491"/>
                    </a:ext>
                  </a:extLst>
                </a:gridCol>
                <a:gridCol w="1985433">
                  <a:extLst>
                    <a:ext uri="{9D8B030D-6E8A-4147-A177-3AD203B41FA5}">
                      <a16:colId xmlns:a16="http://schemas.microsoft.com/office/drawing/2014/main" val="2794392804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3226268587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645540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Page Title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GAME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 dirty="0">
                          <a:solidFill>
                            <a:sysClr val="windowText" lastClr="000000"/>
                          </a:solidFill>
                        </a:rPr>
                        <a:t>Sub Title</a:t>
                      </a:r>
                      <a:endParaRPr lang="ko-KR" altLang="en-US" sz="140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SPACE </a:t>
                      </a:r>
                      <a:r>
                        <a:rPr lang="en-US" altLang="ko-KR" sz="1400" dirty="0" err="1">
                          <a:solidFill>
                            <a:sysClr val="windowText" lastClr="000000"/>
                          </a:solidFill>
                        </a:rPr>
                        <a:t>ver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 GAME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권한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비로그인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3735FCC-69D6-4024-83A7-BADC62DE1D5F}"/>
              </a:ext>
            </a:extLst>
          </p:cNvPr>
          <p:cNvSpPr/>
          <p:nvPr/>
        </p:nvSpPr>
        <p:spPr>
          <a:xfrm>
            <a:off x="643739" y="1859405"/>
            <a:ext cx="1706237" cy="4189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&lt;&lt;PAGE&gt;&gt;</a:t>
            </a:r>
          </a:p>
          <a:p>
            <a:r>
              <a:rPr lang="en-US" altLang="ko-KR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 </a:t>
            </a:r>
            <a:r>
              <a:rPr lang="ko-KR" altLang="en-US" sz="9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1-1) </a:t>
            </a:r>
            <a:r>
              <a:rPr lang="ko-KR" altLang="en-US" sz="900" dirty="0">
                <a:solidFill>
                  <a:schemeClr val="tx1"/>
                </a:solidFill>
              </a:rPr>
              <a:t>랭킹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1-2) </a:t>
            </a:r>
            <a:r>
              <a:rPr lang="en-US" altLang="ko-KR" sz="900" dirty="0" err="1">
                <a:solidFill>
                  <a:schemeClr val="tx1"/>
                </a:solidFill>
              </a:rPr>
              <a:t>talktotalk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게시판 리스트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   ② 게시글 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수정 및 삭제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⑤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댓글쓰기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⑥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댓글삭제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1-3) Q&amp;A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리스트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②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답변작성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1-4) </a:t>
            </a:r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① </a:t>
            </a:r>
            <a:r>
              <a:rPr lang="ko-KR" altLang="en-US" sz="900" dirty="0" err="1">
                <a:solidFill>
                  <a:schemeClr val="tx1"/>
                </a:solidFill>
              </a:rPr>
              <a:t>비로그인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② 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③ 관리자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2) GAME</a:t>
            </a:r>
          </a:p>
          <a:p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2-1) </a:t>
            </a:r>
            <a:r>
              <a:rPr lang="en-US" altLang="ko-KR" sz="9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spacever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게임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start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2-2) </a:t>
            </a:r>
            <a:r>
              <a:rPr lang="en-US" altLang="ko-KR" sz="900" dirty="0" err="1">
                <a:solidFill>
                  <a:schemeClr val="tx1"/>
                </a:solidFill>
              </a:rPr>
              <a:t>earthver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 </a:t>
            </a:r>
            <a:r>
              <a:rPr lang="ko-KR" altLang="en-US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배너</a:t>
            </a: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4)  </a:t>
            </a:r>
            <a:r>
              <a:rPr lang="ko-KR" altLang="en-US" sz="9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4-1) about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4-2) </a:t>
            </a:r>
            <a:r>
              <a:rPr lang="en-US" altLang="ko-KR" sz="900" dirty="0" err="1">
                <a:solidFill>
                  <a:schemeClr val="tx1"/>
                </a:solidFill>
              </a:rPr>
              <a:t>contactus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4-3) </a:t>
            </a:r>
            <a:r>
              <a:rPr lang="en" altLang="ko-KR" sz="900" dirty="0">
                <a:solidFill>
                  <a:schemeClr val="tx1"/>
                </a:solidFill>
              </a:rPr>
              <a:t>SNS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</p:txBody>
      </p:sp>
      <p:graphicFrame>
        <p:nvGraphicFramePr>
          <p:cNvPr id="52" name="표 12">
            <a:extLst>
              <a:ext uri="{FF2B5EF4-FFF2-40B4-BE49-F238E27FC236}">
                <a16:creationId xmlns:a16="http://schemas.microsoft.com/office/drawing/2014/main" id="{AAB6D7B4-336C-0049-84F0-BF45C9B2B6E7}"/>
              </a:ext>
            </a:extLst>
          </p:cNvPr>
          <p:cNvGraphicFramePr>
            <a:graphicFrameLocks noGrp="1"/>
          </p:cNvGraphicFramePr>
          <p:nvPr/>
        </p:nvGraphicFramePr>
        <p:xfrm>
          <a:off x="10006930" y="1069849"/>
          <a:ext cx="2067991" cy="2329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70">
                  <a:extLst>
                    <a:ext uri="{9D8B030D-6E8A-4147-A177-3AD203B41FA5}">
                      <a16:colId xmlns:a16="http://schemas.microsoft.com/office/drawing/2014/main" val="593880160"/>
                    </a:ext>
                  </a:extLst>
                </a:gridCol>
                <a:gridCol w="1292621">
                  <a:extLst>
                    <a:ext uri="{9D8B030D-6E8A-4147-A177-3AD203B41FA5}">
                      <a16:colId xmlns:a16="http://schemas.microsoft.com/office/drawing/2014/main" val="3993295625"/>
                    </a:ext>
                  </a:extLst>
                </a:gridCol>
              </a:tblGrid>
              <a:tr h="3325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46662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비로그인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  게임 실행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2106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게임 실행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게임 점수 기록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762067"/>
                  </a:ext>
                </a:extLst>
              </a:tr>
              <a:tr h="32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게임 실행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게임 점수 기록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38173"/>
                  </a:ext>
                </a:extLst>
              </a:tr>
              <a:tr h="33566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93747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9149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CD99719-BA1F-2140-A0E0-8AAEED9F9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30" y="1617209"/>
            <a:ext cx="4209727" cy="4674248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D6D23D-8D9C-A945-8120-FE61173B5947}"/>
              </a:ext>
            </a:extLst>
          </p:cNvPr>
          <p:cNvSpPr/>
          <p:nvPr/>
        </p:nvSpPr>
        <p:spPr>
          <a:xfrm>
            <a:off x="8376887" y="1697193"/>
            <a:ext cx="1256028" cy="572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Description</a:t>
            </a:r>
            <a:endParaRPr lang="ko-KR" altLang="en-US" sz="1600" dirty="0"/>
          </a:p>
        </p:txBody>
      </p:sp>
      <p:sp>
        <p:nvSpPr>
          <p:cNvPr id="15" name="직사각형 14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8ECFEC-BA0A-469A-9EEC-836847FBCD25}"/>
              </a:ext>
            </a:extLst>
          </p:cNvPr>
          <p:cNvSpPr txBox="1"/>
          <p:nvPr/>
        </p:nvSpPr>
        <p:spPr>
          <a:xfrm>
            <a:off x="808528" y="608951"/>
            <a:ext cx="307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화면 구성 계층화 및 내부 설계 카테고리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1161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0DA8DF60-FDC7-4040-BE10-54142C3848B1}"/>
              </a:ext>
            </a:extLst>
          </p:cNvPr>
          <p:cNvSpPr/>
          <p:nvPr/>
        </p:nvSpPr>
        <p:spPr>
          <a:xfrm>
            <a:off x="536267" y="1520700"/>
            <a:ext cx="9331326" cy="4838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8D7C94-4E5C-4A94-B68C-52B83AA3244E}"/>
              </a:ext>
            </a:extLst>
          </p:cNvPr>
          <p:cNvGraphicFramePr>
            <a:graphicFrameLocks noGrp="1"/>
          </p:cNvGraphicFramePr>
          <p:nvPr/>
        </p:nvGraphicFramePr>
        <p:xfrm>
          <a:off x="536574" y="1069849"/>
          <a:ext cx="9331326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7926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1932516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  <a:gridCol w="1125009">
                  <a:extLst>
                    <a:ext uri="{9D8B030D-6E8A-4147-A177-3AD203B41FA5}">
                      <a16:colId xmlns:a16="http://schemas.microsoft.com/office/drawing/2014/main" val="171751491"/>
                    </a:ext>
                  </a:extLst>
                </a:gridCol>
                <a:gridCol w="1985433">
                  <a:extLst>
                    <a:ext uri="{9D8B030D-6E8A-4147-A177-3AD203B41FA5}">
                      <a16:colId xmlns:a16="http://schemas.microsoft.com/office/drawing/2014/main" val="2794392804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3226268587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645540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Page Title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GAME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 dirty="0">
                          <a:solidFill>
                            <a:sysClr val="windowText" lastClr="000000"/>
                          </a:solidFill>
                        </a:rPr>
                        <a:t>Sub Title</a:t>
                      </a:r>
                      <a:endParaRPr lang="ko-KR" altLang="en-US" sz="140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EARTH </a:t>
                      </a:r>
                      <a:r>
                        <a:rPr lang="en-US" altLang="ko-KR" sz="1400" dirty="0" err="1">
                          <a:solidFill>
                            <a:sysClr val="windowText" lastClr="000000"/>
                          </a:solidFill>
                        </a:rPr>
                        <a:t>ver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 GAME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권한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비로그인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3735FCC-69D6-4024-83A7-BADC62DE1D5F}"/>
              </a:ext>
            </a:extLst>
          </p:cNvPr>
          <p:cNvSpPr/>
          <p:nvPr/>
        </p:nvSpPr>
        <p:spPr>
          <a:xfrm>
            <a:off x="643739" y="1859405"/>
            <a:ext cx="1706237" cy="4189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&lt;&lt;PAGE&gt;&gt;</a:t>
            </a:r>
          </a:p>
          <a:p>
            <a:r>
              <a:rPr lang="en-US" altLang="ko-KR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 </a:t>
            </a:r>
            <a:r>
              <a:rPr lang="ko-KR" altLang="en-US" sz="9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1-1) </a:t>
            </a:r>
            <a:r>
              <a:rPr lang="ko-KR" altLang="en-US" sz="900" dirty="0">
                <a:solidFill>
                  <a:schemeClr val="tx1"/>
                </a:solidFill>
              </a:rPr>
              <a:t>랭킹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1-2) </a:t>
            </a:r>
            <a:r>
              <a:rPr lang="en-US" altLang="ko-KR" sz="900" dirty="0" err="1">
                <a:solidFill>
                  <a:schemeClr val="tx1"/>
                </a:solidFill>
              </a:rPr>
              <a:t>talktotalk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게시판 리스트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   ② 게시글 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수정 및 삭제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⑤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댓글쓰기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⑥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댓글삭제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1-3) Q&amp;A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리스트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②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답변작성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1-4) </a:t>
            </a:r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① </a:t>
            </a:r>
            <a:r>
              <a:rPr lang="ko-KR" altLang="en-US" sz="900" dirty="0" err="1">
                <a:solidFill>
                  <a:schemeClr val="tx1"/>
                </a:solidFill>
              </a:rPr>
              <a:t>비로그인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② 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③ 관리자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2) GAME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2-1) </a:t>
            </a:r>
            <a:r>
              <a:rPr lang="en-US" altLang="ko-KR" sz="900" dirty="0" err="1">
                <a:solidFill>
                  <a:schemeClr val="tx1"/>
                </a:solidFill>
              </a:rPr>
              <a:t>spacever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2-2) </a:t>
            </a:r>
            <a:r>
              <a:rPr lang="en-US" altLang="ko-KR" sz="9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earthver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게임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start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 </a:t>
            </a:r>
            <a:r>
              <a:rPr lang="ko-KR" altLang="en-US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배너</a:t>
            </a: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4)  </a:t>
            </a:r>
            <a:r>
              <a:rPr lang="ko-KR" altLang="en-US" sz="9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4-1) about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4-2) </a:t>
            </a:r>
            <a:r>
              <a:rPr lang="en-US" altLang="ko-KR" sz="900" dirty="0" err="1">
                <a:solidFill>
                  <a:schemeClr val="tx1"/>
                </a:solidFill>
              </a:rPr>
              <a:t>contactus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4-3) </a:t>
            </a:r>
            <a:r>
              <a:rPr lang="en" altLang="ko-KR" sz="900" dirty="0">
                <a:solidFill>
                  <a:schemeClr val="tx1"/>
                </a:solidFill>
              </a:rPr>
              <a:t>SNS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</p:txBody>
      </p:sp>
      <p:graphicFrame>
        <p:nvGraphicFramePr>
          <p:cNvPr id="52" name="표 12">
            <a:extLst>
              <a:ext uri="{FF2B5EF4-FFF2-40B4-BE49-F238E27FC236}">
                <a16:creationId xmlns:a16="http://schemas.microsoft.com/office/drawing/2014/main" id="{AAB6D7B4-336C-0049-84F0-BF45C9B2B6E7}"/>
              </a:ext>
            </a:extLst>
          </p:cNvPr>
          <p:cNvGraphicFramePr>
            <a:graphicFrameLocks noGrp="1"/>
          </p:cNvGraphicFramePr>
          <p:nvPr/>
        </p:nvGraphicFramePr>
        <p:xfrm>
          <a:off x="10006930" y="1069849"/>
          <a:ext cx="2067991" cy="2329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70">
                  <a:extLst>
                    <a:ext uri="{9D8B030D-6E8A-4147-A177-3AD203B41FA5}">
                      <a16:colId xmlns:a16="http://schemas.microsoft.com/office/drawing/2014/main" val="593880160"/>
                    </a:ext>
                  </a:extLst>
                </a:gridCol>
                <a:gridCol w="1292621">
                  <a:extLst>
                    <a:ext uri="{9D8B030D-6E8A-4147-A177-3AD203B41FA5}">
                      <a16:colId xmlns:a16="http://schemas.microsoft.com/office/drawing/2014/main" val="3993295625"/>
                    </a:ext>
                  </a:extLst>
                </a:gridCol>
              </a:tblGrid>
              <a:tr h="3325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46662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비로그인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  게임 실행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2106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게임 실행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게임 점수 기록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762067"/>
                  </a:ext>
                </a:extLst>
              </a:tr>
              <a:tr h="32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게임 실행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게임 점수 기록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38173"/>
                  </a:ext>
                </a:extLst>
              </a:tr>
              <a:tr h="33566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93747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91490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D6D23D-8D9C-A945-8120-FE61173B5947}"/>
              </a:ext>
            </a:extLst>
          </p:cNvPr>
          <p:cNvSpPr/>
          <p:nvPr/>
        </p:nvSpPr>
        <p:spPr>
          <a:xfrm>
            <a:off x="8376887" y="1697193"/>
            <a:ext cx="1256028" cy="572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Description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0FB994-557D-FA4E-83B3-3F542F685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032" y="1566249"/>
            <a:ext cx="4284518" cy="479285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72ECD3-F630-4C0A-8E4F-4D015124916F}"/>
              </a:ext>
            </a:extLst>
          </p:cNvPr>
          <p:cNvSpPr txBox="1"/>
          <p:nvPr/>
        </p:nvSpPr>
        <p:spPr>
          <a:xfrm>
            <a:off x="808528" y="608951"/>
            <a:ext cx="307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화면 구성 계층화 및 내부 설계 카테고리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077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0DA8DF60-FDC7-4040-BE10-54142C3848B1}"/>
              </a:ext>
            </a:extLst>
          </p:cNvPr>
          <p:cNvSpPr/>
          <p:nvPr/>
        </p:nvSpPr>
        <p:spPr>
          <a:xfrm>
            <a:off x="536267" y="1520700"/>
            <a:ext cx="9331326" cy="4838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8D7C94-4E5C-4A94-B68C-52B83AA3244E}"/>
              </a:ext>
            </a:extLst>
          </p:cNvPr>
          <p:cNvGraphicFramePr>
            <a:graphicFrameLocks noGrp="1"/>
          </p:cNvGraphicFramePr>
          <p:nvPr/>
        </p:nvGraphicFramePr>
        <p:xfrm>
          <a:off x="536574" y="1069849"/>
          <a:ext cx="9331326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7926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1932516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  <a:gridCol w="1125009">
                  <a:extLst>
                    <a:ext uri="{9D8B030D-6E8A-4147-A177-3AD203B41FA5}">
                      <a16:colId xmlns:a16="http://schemas.microsoft.com/office/drawing/2014/main" val="171751491"/>
                    </a:ext>
                  </a:extLst>
                </a:gridCol>
                <a:gridCol w="1985433">
                  <a:extLst>
                    <a:ext uri="{9D8B030D-6E8A-4147-A177-3AD203B41FA5}">
                      <a16:colId xmlns:a16="http://schemas.microsoft.com/office/drawing/2014/main" val="2794392804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3226268587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645540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Page Title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메인 배너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 dirty="0">
                          <a:solidFill>
                            <a:sysClr val="windowText" lastClr="000000"/>
                          </a:solidFill>
                        </a:rPr>
                        <a:t>Sub Title</a:t>
                      </a:r>
                      <a:endParaRPr lang="ko-KR" altLang="en-US" sz="140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메인 배너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권한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비로그인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3735FCC-69D6-4024-83A7-BADC62DE1D5F}"/>
              </a:ext>
            </a:extLst>
          </p:cNvPr>
          <p:cNvSpPr/>
          <p:nvPr/>
        </p:nvSpPr>
        <p:spPr>
          <a:xfrm>
            <a:off x="643739" y="1859405"/>
            <a:ext cx="1706237" cy="4189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&lt;&lt;PAGE&gt;&gt;</a:t>
            </a:r>
          </a:p>
          <a:p>
            <a:r>
              <a:rPr lang="en-US" altLang="ko-KR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 </a:t>
            </a:r>
            <a:r>
              <a:rPr lang="ko-KR" altLang="en-US" sz="9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1-1) </a:t>
            </a:r>
            <a:r>
              <a:rPr lang="ko-KR" altLang="en-US" sz="900" dirty="0">
                <a:solidFill>
                  <a:schemeClr val="tx1"/>
                </a:solidFill>
              </a:rPr>
              <a:t>랭킹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1-2) </a:t>
            </a:r>
            <a:r>
              <a:rPr lang="en-US" altLang="ko-KR" sz="900" dirty="0" err="1">
                <a:solidFill>
                  <a:schemeClr val="tx1"/>
                </a:solidFill>
              </a:rPr>
              <a:t>talktotalk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게시판 리스트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   ② 게시글 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수정 및 삭제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⑤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댓글쓰기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⑥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댓글삭제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1-3) Q&amp;A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리스트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②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답변작성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1-4) </a:t>
            </a:r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① </a:t>
            </a:r>
            <a:r>
              <a:rPr lang="ko-KR" altLang="en-US" sz="900" dirty="0" err="1">
                <a:solidFill>
                  <a:schemeClr val="tx1"/>
                </a:solidFill>
              </a:rPr>
              <a:t>비로그인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② 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③ 관리자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GAME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2-1) </a:t>
            </a:r>
            <a:r>
              <a:rPr lang="en-US" altLang="ko-KR" sz="900" dirty="0" err="1">
                <a:solidFill>
                  <a:schemeClr val="tx1"/>
                </a:solidFill>
              </a:rPr>
              <a:t>spacever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2-2) </a:t>
            </a:r>
            <a:r>
              <a:rPr lang="en-US" altLang="ko-KR" sz="900" dirty="0" err="1">
                <a:solidFill>
                  <a:schemeClr val="tx1"/>
                </a:solidFill>
              </a:rPr>
              <a:t>earthver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3)  </a:t>
            </a:r>
            <a:r>
              <a:rPr lang="ko-KR" altLang="en-US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메인 배너</a:t>
            </a:r>
          </a:p>
          <a:p>
            <a:r>
              <a:rPr lang="en-US" altLang="ko-KR" sz="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4)  </a:t>
            </a:r>
            <a:r>
              <a:rPr lang="ko-KR" altLang="en-US" sz="9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4-1) about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4-2) </a:t>
            </a:r>
            <a:r>
              <a:rPr lang="en-US" altLang="ko-KR" sz="900" dirty="0" err="1">
                <a:solidFill>
                  <a:schemeClr val="tx1"/>
                </a:solidFill>
              </a:rPr>
              <a:t>contactus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4-3) </a:t>
            </a:r>
            <a:r>
              <a:rPr lang="en" altLang="ko-KR" sz="900" dirty="0">
                <a:solidFill>
                  <a:schemeClr val="tx1"/>
                </a:solidFill>
              </a:rPr>
              <a:t>SNS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</p:txBody>
      </p:sp>
      <p:graphicFrame>
        <p:nvGraphicFramePr>
          <p:cNvPr id="52" name="표 12">
            <a:extLst>
              <a:ext uri="{FF2B5EF4-FFF2-40B4-BE49-F238E27FC236}">
                <a16:creationId xmlns:a16="http://schemas.microsoft.com/office/drawing/2014/main" id="{AAB6D7B4-336C-0049-84F0-BF45C9B2B6E7}"/>
              </a:ext>
            </a:extLst>
          </p:cNvPr>
          <p:cNvGraphicFramePr>
            <a:graphicFrameLocks noGrp="1"/>
          </p:cNvGraphicFramePr>
          <p:nvPr/>
        </p:nvGraphicFramePr>
        <p:xfrm>
          <a:off x="10006930" y="1069849"/>
          <a:ext cx="2067991" cy="2023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70">
                  <a:extLst>
                    <a:ext uri="{9D8B030D-6E8A-4147-A177-3AD203B41FA5}">
                      <a16:colId xmlns:a16="http://schemas.microsoft.com/office/drawing/2014/main" val="593880160"/>
                    </a:ext>
                  </a:extLst>
                </a:gridCol>
                <a:gridCol w="1292621">
                  <a:extLst>
                    <a:ext uri="{9D8B030D-6E8A-4147-A177-3AD203B41FA5}">
                      <a16:colId xmlns:a16="http://schemas.microsoft.com/office/drawing/2014/main" val="3993295625"/>
                    </a:ext>
                  </a:extLst>
                </a:gridCol>
              </a:tblGrid>
              <a:tr h="3325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46662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2106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762067"/>
                  </a:ext>
                </a:extLst>
              </a:tr>
              <a:tr h="32428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38173"/>
                  </a:ext>
                </a:extLst>
              </a:tr>
              <a:tr h="33566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93747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91490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1A9455C8-D50B-2041-9D54-423980829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394" y="2659800"/>
            <a:ext cx="7397403" cy="285928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5394CE-52F2-A744-8F4E-73164BF62B62}"/>
              </a:ext>
            </a:extLst>
          </p:cNvPr>
          <p:cNvSpPr/>
          <p:nvPr/>
        </p:nvSpPr>
        <p:spPr>
          <a:xfrm>
            <a:off x="4835033" y="1803954"/>
            <a:ext cx="2261671" cy="572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ONLY IMAGE</a:t>
            </a:r>
            <a:endParaRPr lang="ko-KR" altLang="en-US" sz="1600" dirty="0"/>
          </a:p>
        </p:txBody>
      </p:sp>
      <p:sp>
        <p:nvSpPr>
          <p:cNvPr id="17" name="직사각형 16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3838C1-45DF-4EE1-9457-6926797405EF}"/>
              </a:ext>
            </a:extLst>
          </p:cNvPr>
          <p:cNvSpPr txBox="1"/>
          <p:nvPr/>
        </p:nvSpPr>
        <p:spPr>
          <a:xfrm>
            <a:off x="808528" y="608951"/>
            <a:ext cx="307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화면 구성 계층화 및 내부 설계 카테고리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851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0DA8DF60-FDC7-4040-BE10-54142C3848B1}"/>
              </a:ext>
            </a:extLst>
          </p:cNvPr>
          <p:cNvSpPr/>
          <p:nvPr/>
        </p:nvSpPr>
        <p:spPr>
          <a:xfrm>
            <a:off x="536267" y="1520700"/>
            <a:ext cx="9331326" cy="4838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3D0F373-9374-4F3A-A48A-A24F799A0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858" y="2470573"/>
            <a:ext cx="7126942" cy="267398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8D7C94-4E5C-4A94-B68C-52B83AA3244E}"/>
              </a:ext>
            </a:extLst>
          </p:cNvPr>
          <p:cNvGraphicFramePr>
            <a:graphicFrameLocks noGrp="1"/>
          </p:cNvGraphicFramePr>
          <p:nvPr/>
        </p:nvGraphicFramePr>
        <p:xfrm>
          <a:off x="536574" y="1069849"/>
          <a:ext cx="9331326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7926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1932516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  <a:gridCol w="1125009">
                  <a:extLst>
                    <a:ext uri="{9D8B030D-6E8A-4147-A177-3AD203B41FA5}">
                      <a16:colId xmlns:a16="http://schemas.microsoft.com/office/drawing/2014/main" val="171751491"/>
                    </a:ext>
                  </a:extLst>
                </a:gridCol>
                <a:gridCol w="1985433">
                  <a:extLst>
                    <a:ext uri="{9D8B030D-6E8A-4147-A177-3AD203B41FA5}">
                      <a16:colId xmlns:a16="http://schemas.microsoft.com/office/drawing/2014/main" val="2794392804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3226268587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645540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Page Title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마이페이지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 dirty="0">
                          <a:solidFill>
                            <a:sysClr val="windowText" lastClr="000000"/>
                          </a:solidFill>
                        </a:rPr>
                        <a:t>Sub Title</a:t>
                      </a:r>
                      <a:endParaRPr lang="ko-KR" altLang="en-US" sz="140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관리자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권한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비로그인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3735FCC-69D6-4024-83A7-BADC62DE1D5F}"/>
              </a:ext>
            </a:extLst>
          </p:cNvPr>
          <p:cNvSpPr/>
          <p:nvPr/>
        </p:nvSpPr>
        <p:spPr>
          <a:xfrm>
            <a:off x="643739" y="1859405"/>
            <a:ext cx="1706237" cy="4189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&lt;&lt;PAGE&gt;&gt;</a:t>
            </a:r>
          </a:p>
          <a:p>
            <a:r>
              <a:rPr lang="en-US" altLang="ko-KR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 </a:t>
            </a:r>
            <a:r>
              <a:rPr lang="ko-KR" altLang="en-US" sz="9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1-1) </a:t>
            </a:r>
            <a:r>
              <a:rPr lang="ko-KR" altLang="en-US" sz="900" dirty="0">
                <a:solidFill>
                  <a:schemeClr val="tx1"/>
                </a:solidFill>
              </a:rPr>
              <a:t>랭킹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1-2) </a:t>
            </a:r>
            <a:r>
              <a:rPr lang="en-US" altLang="ko-KR" sz="900" dirty="0" err="1">
                <a:solidFill>
                  <a:schemeClr val="tx1"/>
                </a:solidFill>
              </a:rPr>
              <a:t>talktotalk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게시판 리스트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   ② 게시글 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수정 및 삭제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⑤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댓글쓰기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⑥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댓글삭제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1-3) Q&amp;A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리스트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②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답변작성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1-4) </a:t>
            </a:r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① </a:t>
            </a:r>
            <a:r>
              <a:rPr lang="ko-KR" altLang="en-US" sz="900" dirty="0" err="1">
                <a:solidFill>
                  <a:schemeClr val="tx1"/>
                </a:solidFill>
              </a:rPr>
              <a:t>비로그인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② 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③ 관리자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GAME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2-1) </a:t>
            </a:r>
            <a:r>
              <a:rPr lang="en-US" altLang="ko-KR" sz="900" dirty="0" err="1">
                <a:solidFill>
                  <a:schemeClr val="tx1"/>
                </a:solidFill>
              </a:rPr>
              <a:t>spacever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2-2) </a:t>
            </a:r>
            <a:r>
              <a:rPr lang="en-US" altLang="ko-KR" sz="900" dirty="0" err="1">
                <a:solidFill>
                  <a:schemeClr val="tx1"/>
                </a:solidFill>
              </a:rPr>
              <a:t>earthver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 </a:t>
            </a:r>
            <a:r>
              <a:rPr lang="ko-KR" altLang="en-US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배너</a:t>
            </a:r>
          </a:p>
          <a:p>
            <a:r>
              <a:rPr lang="en-US" altLang="ko-KR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4)  </a:t>
            </a:r>
            <a:r>
              <a:rPr lang="ko-KR" altLang="en-US" sz="9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하단바</a:t>
            </a:r>
            <a:endParaRPr lang="ko-KR" altLang="en-US" sz="9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4-1) about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4-2) </a:t>
            </a:r>
            <a:r>
              <a:rPr lang="en-US" altLang="ko-KR" sz="900" dirty="0" err="1">
                <a:solidFill>
                  <a:schemeClr val="tx1"/>
                </a:solidFill>
              </a:rPr>
              <a:t>contactus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4-3) </a:t>
            </a:r>
            <a:r>
              <a:rPr lang="en" altLang="ko-KR" sz="900" dirty="0">
                <a:solidFill>
                  <a:schemeClr val="tx1"/>
                </a:solidFill>
              </a:rPr>
              <a:t>SNS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</p:txBody>
      </p:sp>
      <p:graphicFrame>
        <p:nvGraphicFramePr>
          <p:cNvPr id="52" name="표 12">
            <a:extLst>
              <a:ext uri="{FF2B5EF4-FFF2-40B4-BE49-F238E27FC236}">
                <a16:creationId xmlns:a16="http://schemas.microsoft.com/office/drawing/2014/main" id="{AAB6D7B4-336C-0049-84F0-BF45C9B2B6E7}"/>
              </a:ext>
            </a:extLst>
          </p:cNvPr>
          <p:cNvGraphicFramePr>
            <a:graphicFrameLocks noGrp="1"/>
          </p:cNvGraphicFramePr>
          <p:nvPr/>
        </p:nvGraphicFramePr>
        <p:xfrm>
          <a:off x="10006930" y="1069849"/>
          <a:ext cx="2067991" cy="2023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70">
                  <a:extLst>
                    <a:ext uri="{9D8B030D-6E8A-4147-A177-3AD203B41FA5}">
                      <a16:colId xmlns:a16="http://schemas.microsoft.com/office/drawing/2014/main" val="593880160"/>
                    </a:ext>
                  </a:extLst>
                </a:gridCol>
                <a:gridCol w="1292621">
                  <a:extLst>
                    <a:ext uri="{9D8B030D-6E8A-4147-A177-3AD203B41FA5}">
                      <a16:colId xmlns:a16="http://schemas.microsoft.com/office/drawing/2014/main" val="3993295625"/>
                    </a:ext>
                  </a:extLst>
                </a:gridCol>
              </a:tblGrid>
              <a:tr h="3325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46662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HOME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Rediret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:/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2106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762067"/>
                  </a:ext>
                </a:extLst>
              </a:tr>
              <a:tr h="32428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38173"/>
                  </a:ext>
                </a:extLst>
              </a:tr>
              <a:tr h="33566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93747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91490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65059D12-339E-4A43-A294-F9CDDBD94D1D}"/>
              </a:ext>
            </a:extLst>
          </p:cNvPr>
          <p:cNvSpPr/>
          <p:nvPr/>
        </p:nvSpPr>
        <p:spPr>
          <a:xfrm>
            <a:off x="5058948" y="3863735"/>
            <a:ext cx="856895" cy="350448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02F2C9-6DF1-6247-BD61-A66AE8F18579}"/>
              </a:ext>
            </a:extLst>
          </p:cNvPr>
          <p:cNvSpPr/>
          <p:nvPr/>
        </p:nvSpPr>
        <p:spPr>
          <a:xfrm>
            <a:off x="6120329" y="3858257"/>
            <a:ext cx="1288648" cy="350448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A8043E-51E7-8141-8815-5D7174A07679}"/>
              </a:ext>
            </a:extLst>
          </p:cNvPr>
          <p:cNvSpPr/>
          <p:nvPr/>
        </p:nvSpPr>
        <p:spPr>
          <a:xfrm>
            <a:off x="4578967" y="4330534"/>
            <a:ext cx="2390172" cy="420971"/>
          </a:xfrm>
          <a:prstGeom prst="rect">
            <a:avLst/>
          </a:prstGeom>
          <a:solidFill>
            <a:srgbClr val="FFFF00">
              <a:alpha val="36000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57BFD62-0018-BE43-A2BB-4B0C03880A97}"/>
              </a:ext>
            </a:extLst>
          </p:cNvPr>
          <p:cNvSpPr/>
          <p:nvPr/>
        </p:nvSpPr>
        <p:spPr>
          <a:xfrm>
            <a:off x="5747324" y="3631803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9A0ABDD-4339-D14A-89AD-ACD1AD7ABE6B}"/>
              </a:ext>
            </a:extLst>
          </p:cNvPr>
          <p:cNvSpPr/>
          <p:nvPr/>
        </p:nvSpPr>
        <p:spPr>
          <a:xfrm>
            <a:off x="7277032" y="3630978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16909A6-D82C-BD42-8CE4-0FB9CAC8DB51}"/>
              </a:ext>
            </a:extLst>
          </p:cNvPr>
          <p:cNvSpPr/>
          <p:nvPr/>
        </p:nvSpPr>
        <p:spPr>
          <a:xfrm>
            <a:off x="6786332" y="4288021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8E6D68-B292-494C-B1BC-C4ADBA962C83}"/>
              </a:ext>
            </a:extLst>
          </p:cNvPr>
          <p:cNvSpPr txBox="1"/>
          <p:nvPr/>
        </p:nvSpPr>
        <p:spPr>
          <a:xfrm>
            <a:off x="808528" y="608951"/>
            <a:ext cx="307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화면 구성 계층화 및 내부 설계 카테고리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968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0DA8DF60-FDC7-4040-BE10-54142C3848B1}"/>
              </a:ext>
            </a:extLst>
          </p:cNvPr>
          <p:cNvSpPr/>
          <p:nvPr/>
        </p:nvSpPr>
        <p:spPr>
          <a:xfrm>
            <a:off x="536267" y="1520700"/>
            <a:ext cx="9331326" cy="4838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8D7C94-4E5C-4A94-B68C-52B83AA3244E}"/>
              </a:ext>
            </a:extLst>
          </p:cNvPr>
          <p:cNvGraphicFramePr>
            <a:graphicFrameLocks noGrp="1"/>
          </p:cNvGraphicFramePr>
          <p:nvPr/>
        </p:nvGraphicFramePr>
        <p:xfrm>
          <a:off x="536574" y="1069849"/>
          <a:ext cx="9331326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7926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1932516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  <a:gridCol w="1125009">
                  <a:extLst>
                    <a:ext uri="{9D8B030D-6E8A-4147-A177-3AD203B41FA5}">
                      <a16:colId xmlns:a16="http://schemas.microsoft.com/office/drawing/2014/main" val="171751491"/>
                    </a:ext>
                  </a:extLst>
                </a:gridCol>
                <a:gridCol w="1985433">
                  <a:extLst>
                    <a:ext uri="{9D8B030D-6E8A-4147-A177-3AD203B41FA5}">
                      <a16:colId xmlns:a16="http://schemas.microsoft.com/office/drawing/2014/main" val="2794392804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3226268587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645540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Page Title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마이페이지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 dirty="0">
                          <a:solidFill>
                            <a:sysClr val="windowText" lastClr="000000"/>
                          </a:solidFill>
                        </a:rPr>
                        <a:t>Sub Title</a:t>
                      </a:r>
                      <a:endParaRPr lang="ko-KR" altLang="en-US" sz="140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관리자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권한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비로그인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3735FCC-69D6-4024-83A7-BADC62DE1D5F}"/>
              </a:ext>
            </a:extLst>
          </p:cNvPr>
          <p:cNvSpPr/>
          <p:nvPr/>
        </p:nvSpPr>
        <p:spPr>
          <a:xfrm>
            <a:off x="643739" y="1859405"/>
            <a:ext cx="1706237" cy="4189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&lt;&lt;PAGE&gt;&gt;</a:t>
            </a:r>
          </a:p>
          <a:p>
            <a:r>
              <a:rPr lang="en-US" altLang="ko-KR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 </a:t>
            </a:r>
            <a:r>
              <a:rPr lang="ko-KR" altLang="en-US" sz="9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1-1) </a:t>
            </a:r>
            <a:r>
              <a:rPr lang="ko-KR" altLang="en-US" sz="900" dirty="0">
                <a:solidFill>
                  <a:schemeClr val="tx1"/>
                </a:solidFill>
              </a:rPr>
              <a:t>랭킹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1-2) </a:t>
            </a:r>
            <a:r>
              <a:rPr lang="en-US" altLang="ko-KR" sz="900" dirty="0" err="1">
                <a:solidFill>
                  <a:schemeClr val="tx1"/>
                </a:solidFill>
              </a:rPr>
              <a:t>talktotalk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게시판 리스트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   ② 게시글 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수정 및 삭제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⑤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댓글쓰기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⑥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댓글삭제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1-3) Q&amp;A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리스트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②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답변작성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1-4) </a:t>
            </a:r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① </a:t>
            </a:r>
            <a:r>
              <a:rPr lang="ko-KR" altLang="en-US" sz="900" dirty="0" err="1">
                <a:solidFill>
                  <a:schemeClr val="tx1"/>
                </a:solidFill>
              </a:rPr>
              <a:t>비로그인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② 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③ 관리자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GAME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2-1) </a:t>
            </a:r>
            <a:r>
              <a:rPr lang="en-US" altLang="ko-KR" sz="900" dirty="0" err="1">
                <a:solidFill>
                  <a:schemeClr val="tx1"/>
                </a:solidFill>
              </a:rPr>
              <a:t>spacever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2-2) </a:t>
            </a:r>
            <a:r>
              <a:rPr lang="en-US" altLang="ko-KR" sz="900" dirty="0" err="1">
                <a:solidFill>
                  <a:schemeClr val="tx1"/>
                </a:solidFill>
              </a:rPr>
              <a:t>earthver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 </a:t>
            </a:r>
            <a:r>
              <a:rPr lang="ko-KR" altLang="en-US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배너</a:t>
            </a:r>
          </a:p>
          <a:p>
            <a:r>
              <a:rPr lang="en-US" altLang="ko-KR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4)  </a:t>
            </a:r>
            <a:r>
              <a:rPr lang="ko-KR" altLang="en-US" sz="9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하단바</a:t>
            </a:r>
            <a:endParaRPr lang="ko-KR" altLang="en-US" sz="9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r>
              <a:rPr lang="ko-KR" altLang="en-US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4-1) about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4-2) </a:t>
            </a:r>
            <a:r>
              <a:rPr lang="en-US" altLang="ko-KR" sz="900" dirty="0" err="1">
                <a:solidFill>
                  <a:schemeClr val="tx1"/>
                </a:solidFill>
              </a:rPr>
              <a:t>contactus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4-3) </a:t>
            </a:r>
            <a:r>
              <a:rPr lang="en" altLang="ko-KR" sz="900" dirty="0">
                <a:solidFill>
                  <a:schemeClr val="tx1"/>
                </a:solidFill>
              </a:rPr>
              <a:t>SNS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</p:txBody>
      </p:sp>
      <p:graphicFrame>
        <p:nvGraphicFramePr>
          <p:cNvPr id="52" name="표 12">
            <a:extLst>
              <a:ext uri="{FF2B5EF4-FFF2-40B4-BE49-F238E27FC236}">
                <a16:creationId xmlns:a16="http://schemas.microsoft.com/office/drawing/2014/main" id="{AAB6D7B4-336C-0049-84F0-BF45C9B2B6E7}"/>
              </a:ext>
            </a:extLst>
          </p:cNvPr>
          <p:cNvGraphicFramePr>
            <a:graphicFrameLocks noGrp="1"/>
          </p:cNvGraphicFramePr>
          <p:nvPr/>
        </p:nvGraphicFramePr>
        <p:xfrm>
          <a:off x="10006930" y="1069849"/>
          <a:ext cx="2067991" cy="2023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70">
                  <a:extLst>
                    <a:ext uri="{9D8B030D-6E8A-4147-A177-3AD203B41FA5}">
                      <a16:colId xmlns:a16="http://schemas.microsoft.com/office/drawing/2014/main" val="593880160"/>
                    </a:ext>
                  </a:extLst>
                </a:gridCol>
                <a:gridCol w="1292621">
                  <a:extLst>
                    <a:ext uri="{9D8B030D-6E8A-4147-A177-3AD203B41FA5}">
                      <a16:colId xmlns:a16="http://schemas.microsoft.com/office/drawing/2014/main" val="3993295625"/>
                    </a:ext>
                  </a:extLst>
                </a:gridCol>
              </a:tblGrid>
              <a:tr h="3325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46662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HOME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Rediret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:/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2106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762067"/>
                  </a:ext>
                </a:extLst>
              </a:tr>
              <a:tr h="32428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38173"/>
                  </a:ext>
                </a:extLst>
              </a:tr>
              <a:tr h="33566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93747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91490"/>
                  </a:ext>
                </a:extLst>
              </a:tr>
            </a:tbl>
          </a:graphicData>
        </a:graphic>
      </p:graphicFrame>
      <p:sp>
        <p:nvSpPr>
          <p:cNvPr id="27" name="타원 26">
            <a:extLst>
              <a:ext uri="{FF2B5EF4-FFF2-40B4-BE49-F238E27FC236}">
                <a16:creationId xmlns:a16="http://schemas.microsoft.com/office/drawing/2014/main" id="{357BFD62-0018-BE43-A2BB-4B0C03880A97}"/>
              </a:ext>
            </a:extLst>
          </p:cNvPr>
          <p:cNvSpPr/>
          <p:nvPr/>
        </p:nvSpPr>
        <p:spPr>
          <a:xfrm>
            <a:off x="3635742" y="1653156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56AEFD-CB16-4046-9DDE-3FEB19052C61}"/>
              </a:ext>
            </a:extLst>
          </p:cNvPr>
          <p:cNvSpPr txBox="1"/>
          <p:nvPr/>
        </p:nvSpPr>
        <p:spPr>
          <a:xfrm>
            <a:off x="808528" y="608951"/>
            <a:ext cx="307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화면 구성 계층화 및 내부 설계 카테고리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674DCB-C064-4E98-A9A4-366245D0D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569" y="1733167"/>
            <a:ext cx="4769661" cy="446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38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0DA8DF60-FDC7-4040-BE10-54142C3848B1}"/>
              </a:ext>
            </a:extLst>
          </p:cNvPr>
          <p:cNvSpPr/>
          <p:nvPr/>
        </p:nvSpPr>
        <p:spPr>
          <a:xfrm>
            <a:off x="536267" y="1520700"/>
            <a:ext cx="9331326" cy="4838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8D7C94-4E5C-4A94-B68C-52B83AA3244E}"/>
              </a:ext>
            </a:extLst>
          </p:cNvPr>
          <p:cNvGraphicFramePr>
            <a:graphicFrameLocks noGrp="1"/>
          </p:cNvGraphicFramePr>
          <p:nvPr/>
        </p:nvGraphicFramePr>
        <p:xfrm>
          <a:off x="536574" y="1069849"/>
          <a:ext cx="9331326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7926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1932516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  <a:gridCol w="1125009">
                  <a:extLst>
                    <a:ext uri="{9D8B030D-6E8A-4147-A177-3AD203B41FA5}">
                      <a16:colId xmlns:a16="http://schemas.microsoft.com/office/drawing/2014/main" val="171751491"/>
                    </a:ext>
                  </a:extLst>
                </a:gridCol>
                <a:gridCol w="1985433">
                  <a:extLst>
                    <a:ext uri="{9D8B030D-6E8A-4147-A177-3AD203B41FA5}">
                      <a16:colId xmlns:a16="http://schemas.microsoft.com/office/drawing/2014/main" val="2794392804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3226268587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645540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Page Title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마이페이지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 dirty="0">
                          <a:solidFill>
                            <a:sysClr val="windowText" lastClr="000000"/>
                          </a:solidFill>
                        </a:rPr>
                        <a:t>Sub Title</a:t>
                      </a:r>
                      <a:endParaRPr lang="ko-KR" altLang="en-US" sz="140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관리자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권한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비로그인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3735FCC-69D6-4024-83A7-BADC62DE1D5F}"/>
              </a:ext>
            </a:extLst>
          </p:cNvPr>
          <p:cNvSpPr/>
          <p:nvPr/>
        </p:nvSpPr>
        <p:spPr>
          <a:xfrm>
            <a:off x="643739" y="1859405"/>
            <a:ext cx="1706237" cy="4189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&lt;&lt;PAGE&gt;&gt;</a:t>
            </a:r>
          </a:p>
          <a:p>
            <a:r>
              <a:rPr lang="en-US" altLang="ko-KR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 </a:t>
            </a:r>
            <a:r>
              <a:rPr lang="ko-KR" altLang="en-US" sz="9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1-1) </a:t>
            </a:r>
            <a:r>
              <a:rPr lang="ko-KR" altLang="en-US" sz="900" dirty="0">
                <a:solidFill>
                  <a:schemeClr val="tx1"/>
                </a:solidFill>
              </a:rPr>
              <a:t>랭킹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1-2) </a:t>
            </a:r>
            <a:r>
              <a:rPr lang="en-US" altLang="ko-KR" sz="900" dirty="0" err="1">
                <a:solidFill>
                  <a:schemeClr val="tx1"/>
                </a:solidFill>
              </a:rPr>
              <a:t>talktotalk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게시판 리스트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   ② 게시글 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수정 및 삭제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⑤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댓글쓰기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⑥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댓글삭제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1-3) Q&amp;A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리스트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②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답변작성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1-4) </a:t>
            </a:r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① </a:t>
            </a:r>
            <a:r>
              <a:rPr lang="ko-KR" altLang="en-US" sz="900" dirty="0" err="1">
                <a:solidFill>
                  <a:schemeClr val="tx1"/>
                </a:solidFill>
              </a:rPr>
              <a:t>비로그인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② 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③ 관리자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GAME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2-1) </a:t>
            </a:r>
            <a:r>
              <a:rPr lang="en-US" altLang="ko-KR" sz="900" dirty="0" err="1">
                <a:solidFill>
                  <a:schemeClr val="tx1"/>
                </a:solidFill>
              </a:rPr>
              <a:t>spacever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2-2) </a:t>
            </a:r>
            <a:r>
              <a:rPr lang="en-US" altLang="ko-KR" sz="900" dirty="0" err="1">
                <a:solidFill>
                  <a:schemeClr val="tx1"/>
                </a:solidFill>
              </a:rPr>
              <a:t>earthver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 </a:t>
            </a:r>
            <a:r>
              <a:rPr lang="ko-KR" altLang="en-US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배너</a:t>
            </a:r>
          </a:p>
          <a:p>
            <a:r>
              <a:rPr lang="en-US" altLang="ko-KR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4)  </a:t>
            </a:r>
            <a:r>
              <a:rPr lang="ko-KR" altLang="en-US" sz="9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하단바</a:t>
            </a:r>
            <a:endParaRPr lang="ko-KR" altLang="en-US" sz="9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4-1) about</a:t>
            </a:r>
          </a:p>
          <a:p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4-2) </a:t>
            </a:r>
            <a:r>
              <a:rPr lang="en-US" altLang="ko-KR" sz="9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contactus</a:t>
            </a:r>
            <a:endParaRPr lang="en-US" altLang="ko-KR" sz="9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4-3) </a:t>
            </a:r>
            <a:r>
              <a:rPr lang="en" altLang="ko-KR" sz="900" dirty="0">
                <a:solidFill>
                  <a:schemeClr val="tx1"/>
                </a:solidFill>
              </a:rPr>
              <a:t>SNS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</p:txBody>
      </p:sp>
      <p:graphicFrame>
        <p:nvGraphicFramePr>
          <p:cNvPr id="52" name="표 12">
            <a:extLst>
              <a:ext uri="{FF2B5EF4-FFF2-40B4-BE49-F238E27FC236}">
                <a16:creationId xmlns:a16="http://schemas.microsoft.com/office/drawing/2014/main" id="{AAB6D7B4-336C-0049-84F0-BF45C9B2B6E7}"/>
              </a:ext>
            </a:extLst>
          </p:cNvPr>
          <p:cNvGraphicFramePr>
            <a:graphicFrameLocks noGrp="1"/>
          </p:cNvGraphicFramePr>
          <p:nvPr/>
        </p:nvGraphicFramePr>
        <p:xfrm>
          <a:off x="10006930" y="1069849"/>
          <a:ext cx="2067991" cy="2023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70">
                  <a:extLst>
                    <a:ext uri="{9D8B030D-6E8A-4147-A177-3AD203B41FA5}">
                      <a16:colId xmlns:a16="http://schemas.microsoft.com/office/drawing/2014/main" val="593880160"/>
                    </a:ext>
                  </a:extLst>
                </a:gridCol>
                <a:gridCol w="1292621">
                  <a:extLst>
                    <a:ext uri="{9D8B030D-6E8A-4147-A177-3AD203B41FA5}">
                      <a16:colId xmlns:a16="http://schemas.microsoft.com/office/drawing/2014/main" val="3993295625"/>
                    </a:ext>
                  </a:extLst>
                </a:gridCol>
              </a:tblGrid>
              <a:tr h="3325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46662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HOME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Rediret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:/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2106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762067"/>
                  </a:ext>
                </a:extLst>
              </a:tr>
              <a:tr h="32428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38173"/>
                  </a:ext>
                </a:extLst>
              </a:tr>
              <a:tr h="33566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93747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91490"/>
                  </a:ext>
                </a:extLst>
              </a:tr>
            </a:tbl>
          </a:graphicData>
        </a:graphic>
      </p:graphicFrame>
      <p:sp>
        <p:nvSpPr>
          <p:cNvPr id="27" name="타원 26">
            <a:extLst>
              <a:ext uri="{FF2B5EF4-FFF2-40B4-BE49-F238E27FC236}">
                <a16:creationId xmlns:a16="http://schemas.microsoft.com/office/drawing/2014/main" id="{357BFD62-0018-BE43-A2BB-4B0C03880A97}"/>
              </a:ext>
            </a:extLst>
          </p:cNvPr>
          <p:cNvSpPr/>
          <p:nvPr/>
        </p:nvSpPr>
        <p:spPr>
          <a:xfrm>
            <a:off x="3881126" y="1733167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1896F-A8E7-4C33-A7B7-1D6456A6F0AE}"/>
              </a:ext>
            </a:extLst>
          </p:cNvPr>
          <p:cNvSpPr txBox="1"/>
          <p:nvPr/>
        </p:nvSpPr>
        <p:spPr>
          <a:xfrm>
            <a:off x="808528" y="608951"/>
            <a:ext cx="307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화면 구성 계층화 및 내부 설계 카테고리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8562FD-FF58-4159-815A-85B799FB7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019" y="1682799"/>
            <a:ext cx="4539193" cy="460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67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0DA8DF60-FDC7-4040-BE10-54142C3848B1}"/>
              </a:ext>
            </a:extLst>
          </p:cNvPr>
          <p:cNvSpPr/>
          <p:nvPr/>
        </p:nvSpPr>
        <p:spPr>
          <a:xfrm>
            <a:off x="536267" y="1520700"/>
            <a:ext cx="9331326" cy="4838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 정의서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8D7C94-4E5C-4A94-B68C-52B83AA3244E}"/>
              </a:ext>
            </a:extLst>
          </p:cNvPr>
          <p:cNvGraphicFramePr>
            <a:graphicFrameLocks noGrp="1"/>
          </p:cNvGraphicFramePr>
          <p:nvPr/>
        </p:nvGraphicFramePr>
        <p:xfrm>
          <a:off x="536574" y="1069849"/>
          <a:ext cx="9331326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7926">
                  <a:extLst>
                    <a:ext uri="{9D8B030D-6E8A-4147-A177-3AD203B41FA5}">
                      <a16:colId xmlns:a16="http://schemas.microsoft.com/office/drawing/2014/main" val="3259542901"/>
                    </a:ext>
                  </a:extLst>
                </a:gridCol>
                <a:gridCol w="1932516">
                  <a:extLst>
                    <a:ext uri="{9D8B030D-6E8A-4147-A177-3AD203B41FA5}">
                      <a16:colId xmlns:a16="http://schemas.microsoft.com/office/drawing/2014/main" val="2828503438"/>
                    </a:ext>
                  </a:extLst>
                </a:gridCol>
                <a:gridCol w="1125009">
                  <a:extLst>
                    <a:ext uri="{9D8B030D-6E8A-4147-A177-3AD203B41FA5}">
                      <a16:colId xmlns:a16="http://schemas.microsoft.com/office/drawing/2014/main" val="171751491"/>
                    </a:ext>
                  </a:extLst>
                </a:gridCol>
                <a:gridCol w="1985433">
                  <a:extLst>
                    <a:ext uri="{9D8B030D-6E8A-4147-A177-3AD203B41FA5}">
                      <a16:colId xmlns:a16="http://schemas.microsoft.com/office/drawing/2014/main" val="2794392804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3226268587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645540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Page Title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마이페이지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 dirty="0">
                          <a:solidFill>
                            <a:sysClr val="windowText" lastClr="000000"/>
                          </a:solidFill>
                        </a:rPr>
                        <a:t>Sub Title</a:t>
                      </a:r>
                      <a:endParaRPr lang="ko-KR" altLang="en-US" sz="140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관리자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권한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비로그인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로그인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851"/>
                  </a:ext>
                </a:extLst>
              </a:tr>
            </a:tbl>
          </a:graphicData>
        </a:graphic>
      </p:graphicFrame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58D928-6126-4E1F-B6C1-4A3650D665F9}"/>
              </a:ext>
            </a:extLst>
          </p:cNvPr>
          <p:cNvSpPr/>
          <p:nvPr/>
        </p:nvSpPr>
        <p:spPr>
          <a:xfrm>
            <a:off x="595320" y="1542163"/>
            <a:ext cx="1803074" cy="480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3735FCC-69D6-4024-83A7-BADC62DE1D5F}"/>
              </a:ext>
            </a:extLst>
          </p:cNvPr>
          <p:cNvSpPr/>
          <p:nvPr/>
        </p:nvSpPr>
        <p:spPr>
          <a:xfrm>
            <a:off x="643739" y="1859405"/>
            <a:ext cx="1706237" cy="4189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&lt;&lt;PAGE&gt;&gt;</a:t>
            </a:r>
          </a:p>
          <a:p>
            <a:r>
              <a:rPr lang="en-US" altLang="ko-KR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 </a:t>
            </a:r>
            <a:r>
              <a:rPr lang="ko-KR" altLang="en-US" sz="9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상단바</a:t>
            </a:r>
            <a:endParaRPr lang="ko-KR" alt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1-1) </a:t>
            </a:r>
            <a:r>
              <a:rPr lang="ko-KR" altLang="en-US" sz="900" dirty="0">
                <a:solidFill>
                  <a:schemeClr val="tx1"/>
                </a:solidFill>
              </a:rPr>
              <a:t>랭킹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1-2) </a:t>
            </a:r>
            <a:r>
              <a:rPr lang="en-US" altLang="ko-KR" sz="900" dirty="0" err="1">
                <a:solidFill>
                  <a:schemeClr val="tx1"/>
                </a:solidFill>
              </a:rPr>
              <a:t>talktotalk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게시판 리스트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   ② 게시글 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게시글 수정 및 삭제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⑤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댓글쓰기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⑥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댓글삭제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1-3) Q&amp;A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①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리스트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②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글쓰기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③</a:t>
            </a:r>
            <a:r>
              <a:rPr lang="en-US" altLang="ko-KR" sz="900" dirty="0">
                <a:solidFill>
                  <a:schemeClr val="tx1"/>
                </a:solidFill>
              </a:rPr>
              <a:t> Q&amp;A </a:t>
            </a:r>
            <a:r>
              <a:rPr lang="ko-KR" altLang="en-US" sz="900" dirty="0">
                <a:solidFill>
                  <a:schemeClr val="tx1"/>
                </a:solidFill>
              </a:rPr>
              <a:t>조회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④ </a:t>
            </a:r>
            <a:r>
              <a:rPr lang="en-US" altLang="ko-KR" sz="900" dirty="0">
                <a:solidFill>
                  <a:schemeClr val="tx1"/>
                </a:solidFill>
              </a:rPr>
              <a:t>Q&amp;A </a:t>
            </a:r>
            <a:r>
              <a:rPr lang="ko-KR" altLang="en-US" sz="900" dirty="0">
                <a:solidFill>
                  <a:schemeClr val="tx1"/>
                </a:solidFill>
              </a:rPr>
              <a:t>답변작성</a:t>
            </a:r>
            <a:r>
              <a:rPr lang="en-US" altLang="ko-KR" sz="900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1-4) </a:t>
            </a:r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① </a:t>
            </a:r>
            <a:r>
              <a:rPr lang="ko-KR" altLang="en-US" sz="900" dirty="0" err="1">
                <a:solidFill>
                  <a:schemeClr val="tx1"/>
                </a:solidFill>
              </a:rPr>
              <a:t>비로그인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② 로그인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   ③ 관리자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GAME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2-1) </a:t>
            </a:r>
            <a:r>
              <a:rPr lang="en-US" altLang="ko-KR" sz="900" dirty="0" err="1">
                <a:solidFill>
                  <a:schemeClr val="tx1"/>
                </a:solidFill>
              </a:rPr>
              <a:t>spacever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2-2) </a:t>
            </a:r>
            <a:r>
              <a:rPr lang="en-US" altLang="ko-KR" sz="900" dirty="0" err="1">
                <a:solidFill>
                  <a:schemeClr val="tx1"/>
                </a:solidFill>
              </a:rPr>
              <a:t>earthver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start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 </a:t>
            </a:r>
            <a:r>
              <a:rPr lang="ko-KR" altLang="en-US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배너</a:t>
            </a:r>
          </a:p>
          <a:p>
            <a:r>
              <a:rPr lang="en-US" altLang="ko-KR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4)  </a:t>
            </a:r>
            <a:r>
              <a:rPr lang="ko-KR" altLang="en-US" sz="9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하단바</a:t>
            </a:r>
            <a:endParaRPr lang="ko-KR" altLang="en-US" sz="9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r>
              <a:rPr lang="ko-KR" altLang="en-US" sz="900" dirty="0">
                <a:solidFill>
                  <a:schemeClr val="tx1"/>
                </a:solidFill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4-1) about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4-2) </a:t>
            </a:r>
            <a:r>
              <a:rPr lang="en-US" altLang="ko-KR" sz="900" dirty="0" err="1">
                <a:solidFill>
                  <a:schemeClr val="tx1"/>
                </a:solidFill>
              </a:rPr>
              <a:t>contactus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 4-3) </a:t>
            </a:r>
            <a:r>
              <a:rPr lang="en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SNS</a:t>
            </a:r>
            <a:r>
              <a:rPr lang="en-US" altLang="ko-KR" sz="9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</a:p>
        </p:txBody>
      </p:sp>
      <p:graphicFrame>
        <p:nvGraphicFramePr>
          <p:cNvPr id="52" name="표 12">
            <a:extLst>
              <a:ext uri="{FF2B5EF4-FFF2-40B4-BE49-F238E27FC236}">
                <a16:creationId xmlns:a16="http://schemas.microsoft.com/office/drawing/2014/main" id="{AAB6D7B4-336C-0049-84F0-BF45C9B2B6E7}"/>
              </a:ext>
            </a:extLst>
          </p:cNvPr>
          <p:cNvGraphicFramePr>
            <a:graphicFrameLocks noGrp="1"/>
          </p:cNvGraphicFramePr>
          <p:nvPr/>
        </p:nvGraphicFramePr>
        <p:xfrm>
          <a:off x="10006930" y="1069849"/>
          <a:ext cx="2067991" cy="2023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370">
                  <a:extLst>
                    <a:ext uri="{9D8B030D-6E8A-4147-A177-3AD203B41FA5}">
                      <a16:colId xmlns:a16="http://schemas.microsoft.com/office/drawing/2014/main" val="593880160"/>
                    </a:ext>
                  </a:extLst>
                </a:gridCol>
                <a:gridCol w="1292621">
                  <a:extLst>
                    <a:ext uri="{9D8B030D-6E8A-4147-A177-3AD203B41FA5}">
                      <a16:colId xmlns:a16="http://schemas.microsoft.com/office/drawing/2014/main" val="3993295625"/>
                    </a:ext>
                  </a:extLst>
                </a:gridCol>
              </a:tblGrid>
              <a:tr h="3325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466627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HOME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Rediret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:/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2106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762067"/>
                  </a:ext>
                </a:extLst>
              </a:tr>
              <a:tr h="32428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38173"/>
                  </a:ext>
                </a:extLst>
              </a:tr>
              <a:tr h="33566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937478"/>
                  </a:ext>
                </a:extLst>
              </a:tr>
              <a:tr h="3325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91490"/>
                  </a:ext>
                </a:extLst>
              </a:tr>
            </a:tbl>
          </a:graphicData>
        </a:graphic>
      </p:graphicFrame>
      <p:sp>
        <p:nvSpPr>
          <p:cNvPr id="27" name="타원 26">
            <a:extLst>
              <a:ext uri="{FF2B5EF4-FFF2-40B4-BE49-F238E27FC236}">
                <a16:creationId xmlns:a16="http://schemas.microsoft.com/office/drawing/2014/main" id="{357BFD62-0018-BE43-A2BB-4B0C03880A97}"/>
              </a:ext>
            </a:extLst>
          </p:cNvPr>
          <p:cNvSpPr/>
          <p:nvPr/>
        </p:nvSpPr>
        <p:spPr>
          <a:xfrm>
            <a:off x="3453860" y="1606929"/>
            <a:ext cx="252475" cy="252475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E16D3-DBC5-4BE4-BBA8-14D6A05EE4D9}"/>
              </a:ext>
            </a:extLst>
          </p:cNvPr>
          <p:cNvSpPr txBox="1"/>
          <p:nvPr/>
        </p:nvSpPr>
        <p:spPr>
          <a:xfrm>
            <a:off x="808528" y="608951"/>
            <a:ext cx="3079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화면 구성 계층화 및 내부 설계 카테고리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6ABCB9-4C3B-4C77-8F3A-64DB4B12F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217" y="1776210"/>
            <a:ext cx="4753129" cy="17833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E35889-133F-4B76-8999-A267EC80B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774" y="5128335"/>
            <a:ext cx="2641082" cy="10954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AB3AC3-3547-4874-A2AB-91614BCD5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734" y="3774681"/>
            <a:ext cx="2663162" cy="1095485"/>
          </a:xfrm>
          <a:prstGeom prst="rect">
            <a:avLst/>
          </a:prstGeom>
        </p:spPr>
      </p:pic>
      <p:cxnSp>
        <p:nvCxnSpPr>
          <p:cNvPr id="23" name="직선 연결선 24">
            <a:extLst>
              <a:ext uri="{FF2B5EF4-FFF2-40B4-BE49-F238E27FC236}">
                <a16:creationId xmlns:a16="http://schemas.microsoft.com/office/drawing/2014/main" id="{C1072BED-848E-4B72-8CA9-E0E1758D8CCA}"/>
              </a:ext>
            </a:extLst>
          </p:cNvPr>
          <p:cNvCxnSpPr>
            <a:cxnSpLocks/>
          </p:cNvCxnSpPr>
          <p:nvPr/>
        </p:nvCxnSpPr>
        <p:spPr>
          <a:xfrm>
            <a:off x="6551196" y="3093133"/>
            <a:ext cx="1247757" cy="601537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D4E9A350-BE45-44FC-80BB-CCD32D226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838" y="5128335"/>
            <a:ext cx="2613823" cy="10487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A9A4D3-D1C5-4BC0-B456-7DA89D5C3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466" y="3890485"/>
            <a:ext cx="2637196" cy="979681"/>
          </a:xfrm>
          <a:prstGeom prst="rect">
            <a:avLst/>
          </a:prstGeom>
        </p:spPr>
      </p:pic>
      <p:cxnSp>
        <p:nvCxnSpPr>
          <p:cNvPr id="29" name="직선 연결선 24">
            <a:extLst>
              <a:ext uri="{FF2B5EF4-FFF2-40B4-BE49-F238E27FC236}">
                <a16:creationId xmlns:a16="http://schemas.microsoft.com/office/drawing/2014/main" id="{DCEBDFE5-CF81-4C89-BADF-44F04527D62A}"/>
              </a:ext>
            </a:extLst>
          </p:cNvPr>
          <p:cNvCxnSpPr>
            <a:cxnSpLocks/>
          </p:cNvCxnSpPr>
          <p:nvPr/>
        </p:nvCxnSpPr>
        <p:spPr>
          <a:xfrm flipH="1">
            <a:off x="4859137" y="3207772"/>
            <a:ext cx="781669" cy="642707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695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AAA2A9-31F3-4379-AED5-A8AC920A10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72AD6B-C8B5-4C4F-B535-AF0AF00ACC47}"/>
              </a:ext>
            </a:extLst>
          </p:cNvPr>
          <p:cNvSpPr txBox="1"/>
          <p:nvPr/>
        </p:nvSpPr>
        <p:spPr>
          <a:xfrm>
            <a:off x="3913351" y="3844895"/>
            <a:ext cx="43652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</a:rPr>
              <a:t>프로젝트 추진 내역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77C264-31E2-4526-BAEF-A81BA2CC47BF}"/>
              </a:ext>
            </a:extLst>
          </p:cNvPr>
          <p:cNvSpPr txBox="1"/>
          <p:nvPr/>
        </p:nvSpPr>
        <p:spPr>
          <a:xfrm>
            <a:off x="5785658" y="2203450"/>
            <a:ext cx="620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</a:rPr>
              <a:t>셋째</a:t>
            </a:r>
            <a:r>
              <a:rPr lang="en-US" altLang="ko-KR" sz="2000" spc="-300" dirty="0">
                <a:solidFill>
                  <a:schemeClr val="bg1"/>
                </a:solidFill>
              </a:rPr>
              <a:t>,</a:t>
            </a:r>
            <a:endParaRPr lang="ko-KR" altLang="en-US" sz="2000" spc="-300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9A271BE-F31D-464F-BBEA-6E51F866DC44}"/>
              </a:ext>
            </a:extLst>
          </p:cNvPr>
          <p:cNvCxnSpPr/>
          <p:nvPr/>
        </p:nvCxnSpPr>
        <p:spPr>
          <a:xfrm>
            <a:off x="4578348" y="3086100"/>
            <a:ext cx="30353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9C5A3F3-EECA-4AE7-A63E-BEC35451F87C}"/>
              </a:ext>
            </a:extLst>
          </p:cNvPr>
          <p:cNvCxnSpPr/>
          <p:nvPr/>
        </p:nvCxnSpPr>
        <p:spPr>
          <a:xfrm>
            <a:off x="4578350" y="5279951"/>
            <a:ext cx="30353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733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개발일정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1,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F58777-59B2-4C5A-9E04-BA81A8EF8915}"/>
              </a:ext>
            </a:extLst>
          </p:cNvPr>
          <p:cNvSpPr txBox="1"/>
          <p:nvPr/>
        </p:nvSpPr>
        <p:spPr>
          <a:xfrm>
            <a:off x="808528" y="608951"/>
            <a:ext cx="1360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개발 일정 및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WBS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E9011A-5F7C-4E00-AF69-F342E0B2BBA1}"/>
              </a:ext>
            </a:extLst>
          </p:cNvPr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6805707-BAC1-42A1-83C8-934CCB3D7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6" y="1533557"/>
            <a:ext cx="12045368" cy="2653730"/>
          </a:xfrm>
          <a:prstGeom prst="rect">
            <a:avLst/>
          </a:prstGeom>
        </p:spPr>
      </p:pic>
      <p:sp>
        <p:nvSpPr>
          <p:cNvPr id="70" name="갈매기형 수장 5">
            <a:extLst>
              <a:ext uri="{FF2B5EF4-FFF2-40B4-BE49-F238E27FC236}">
                <a16:creationId xmlns:a16="http://schemas.microsoft.com/office/drawing/2014/main" id="{3605BACE-F2AB-46C3-AC01-612477E01B2F}"/>
              </a:ext>
            </a:extLst>
          </p:cNvPr>
          <p:cNvSpPr/>
          <p:nvPr/>
        </p:nvSpPr>
        <p:spPr>
          <a:xfrm>
            <a:off x="7834320" y="4742951"/>
            <a:ext cx="3933825" cy="1088994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갈매기형 수장 4">
            <a:extLst>
              <a:ext uri="{FF2B5EF4-FFF2-40B4-BE49-F238E27FC236}">
                <a16:creationId xmlns:a16="http://schemas.microsoft.com/office/drawing/2014/main" id="{0EB1639A-AE8F-4BB8-9D95-411F075B749F}"/>
              </a:ext>
            </a:extLst>
          </p:cNvPr>
          <p:cNvSpPr/>
          <p:nvPr/>
        </p:nvSpPr>
        <p:spPr>
          <a:xfrm>
            <a:off x="4219583" y="4742951"/>
            <a:ext cx="3933825" cy="1088994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오각형 3">
            <a:extLst>
              <a:ext uri="{FF2B5EF4-FFF2-40B4-BE49-F238E27FC236}">
                <a16:creationId xmlns:a16="http://schemas.microsoft.com/office/drawing/2014/main" id="{DAA7E898-F654-4F78-8993-29198968FC38}"/>
              </a:ext>
            </a:extLst>
          </p:cNvPr>
          <p:cNvSpPr/>
          <p:nvPr/>
        </p:nvSpPr>
        <p:spPr>
          <a:xfrm>
            <a:off x="604846" y="4742951"/>
            <a:ext cx="3933825" cy="1088994"/>
          </a:xfrm>
          <a:prstGeom prst="homePlat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D47D264-E4CD-4933-9EB9-D86B5073F5F0}"/>
              </a:ext>
            </a:extLst>
          </p:cNvPr>
          <p:cNvSpPr txBox="1"/>
          <p:nvPr/>
        </p:nvSpPr>
        <p:spPr>
          <a:xfrm>
            <a:off x="865691" y="4827126"/>
            <a:ext cx="2962671" cy="83099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0</a:t>
            </a:r>
            <a:r>
              <a:rPr lang="ko-KR" altLang="en-US" sz="2400" dirty="0">
                <a:solidFill>
                  <a:schemeClr val="bg1"/>
                </a:solidFill>
              </a:rPr>
              <a:t>주차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화면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및 </a:t>
            </a:r>
            <a:r>
              <a:rPr lang="en-US" altLang="ko-KR" sz="2400" dirty="0">
                <a:solidFill>
                  <a:schemeClr val="bg1"/>
                </a:solidFill>
              </a:rPr>
              <a:t>DB </a:t>
            </a:r>
            <a:r>
              <a:rPr lang="ko-KR" altLang="en-US" sz="2400" dirty="0">
                <a:solidFill>
                  <a:schemeClr val="bg1"/>
                </a:solidFill>
              </a:rPr>
              <a:t>서버 설계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CCC42E3-5ED3-4C40-9FD3-95611ED19C44}"/>
              </a:ext>
            </a:extLst>
          </p:cNvPr>
          <p:cNvSpPr txBox="1"/>
          <p:nvPr/>
        </p:nvSpPr>
        <p:spPr>
          <a:xfrm>
            <a:off x="4873667" y="4871949"/>
            <a:ext cx="2749471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1</a:t>
            </a:r>
            <a:r>
              <a:rPr lang="ko-KR" altLang="en-US" sz="2400" dirty="0">
                <a:solidFill>
                  <a:schemeClr val="bg1"/>
                </a:solidFill>
              </a:rPr>
              <a:t>주차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서비스 개발 및 구축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17D8D66-97D8-4A8B-8471-08D877C43C4E}"/>
              </a:ext>
            </a:extLst>
          </p:cNvPr>
          <p:cNvSpPr txBox="1"/>
          <p:nvPr/>
        </p:nvSpPr>
        <p:spPr>
          <a:xfrm>
            <a:off x="8825646" y="4827126"/>
            <a:ext cx="1951175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2</a:t>
            </a:r>
            <a:r>
              <a:rPr lang="ko-KR" altLang="en-US" sz="2400" dirty="0">
                <a:solidFill>
                  <a:schemeClr val="bg1"/>
                </a:solidFill>
              </a:rPr>
              <a:t>주차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테스트 및 </a:t>
            </a:r>
            <a:r>
              <a:rPr lang="en-US" altLang="ko-KR" sz="2400" dirty="0">
                <a:solidFill>
                  <a:schemeClr val="bg1"/>
                </a:solidFill>
              </a:rPr>
              <a:t>QA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564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22044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개요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444FEB1-5DD9-4F5A-BED7-03B633FEE0EF}"/>
              </a:ext>
            </a:extLst>
          </p:cNvPr>
          <p:cNvSpPr txBox="1"/>
          <p:nvPr/>
        </p:nvSpPr>
        <p:spPr>
          <a:xfrm>
            <a:off x="148716" y="1307122"/>
            <a:ext cx="1188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‘ </a:t>
            </a:r>
            <a:r>
              <a:rPr lang="ko-KR" altLang="en-US" sz="4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프로젝트 주제 </a:t>
            </a:r>
            <a:r>
              <a:rPr lang="en-US" altLang="ko-KR" sz="4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’</a:t>
            </a:r>
            <a:endParaRPr lang="ko-KR" altLang="en-US" sz="40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84F47A-62C2-4836-87D8-D9561CA275E9}"/>
              </a:ext>
            </a:extLst>
          </p:cNvPr>
          <p:cNvSpPr txBox="1"/>
          <p:nvPr/>
        </p:nvSpPr>
        <p:spPr>
          <a:xfrm>
            <a:off x="156083" y="5963763"/>
            <a:ext cx="11879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ko-KR" sz="4800" dirty="0">
                <a:solidFill>
                  <a:schemeClr val="bg2"/>
                </a:solidFill>
                <a:latin typeface="Amasis MT Pro Black" panose="020B0604020202020204" pitchFamily="18" charset="0"/>
                <a:ea typeface="나눔스퀘어_ac" panose="020B0600000101010101" pitchFamily="50" charset="-127"/>
                <a:cs typeface="Urdu Typesetting" panose="020B0604020202020204" pitchFamily="66" charset="-78"/>
              </a:rPr>
              <a:t>P O I N T</a:t>
            </a:r>
            <a:endParaRPr lang="ko-KR" altLang="en-US" sz="4800" dirty="0">
              <a:solidFill>
                <a:schemeClr val="bg2"/>
              </a:solidFill>
              <a:latin typeface="Amasis MT Pro Black" panose="020B0604020202020204" pitchFamily="18" charset="0"/>
              <a:ea typeface="나눔스퀘어_ac" panose="020B0600000101010101" pitchFamily="50" charset="-127"/>
              <a:cs typeface="Urdu Typesetting" panose="020B0604020202020204" pitchFamily="66" charset="-7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16BD0D-5A6E-472C-8EF9-7AFC4BF0D807}"/>
              </a:ext>
            </a:extLst>
          </p:cNvPr>
          <p:cNvSpPr txBox="1"/>
          <p:nvPr/>
        </p:nvSpPr>
        <p:spPr>
          <a:xfrm>
            <a:off x="148717" y="3278453"/>
            <a:ext cx="1195251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가지 버전의 미니게임 실행이 가능하며 </a:t>
            </a:r>
            <a:endParaRPr lang="en-US" altLang="ko-KR" sz="28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ctr"/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자유게시판 및 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Q&amp;A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게시판과 로그인이 가능한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</a:t>
            </a:r>
          </a:p>
          <a:p>
            <a:pPr algn="ctr"/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커뮤니티 기능이 구현된  </a:t>
            </a:r>
            <a:endParaRPr lang="en-US" altLang="ko-KR" sz="28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ctr"/>
            <a:r>
              <a:rPr lang="ko-KR" alt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웹사이트구현</a:t>
            </a:r>
          </a:p>
        </p:txBody>
      </p:sp>
      <p:pic>
        <p:nvPicPr>
          <p:cNvPr id="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571F872-B2A2-4C91-8881-C50B02FD14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156" y="2405377"/>
            <a:ext cx="3284320" cy="92371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DBFB6A8-8351-4E92-AAC4-C99B4F97F7E4}"/>
              </a:ext>
            </a:extLst>
          </p:cNvPr>
          <p:cNvSpPr txBox="1"/>
          <p:nvPr/>
        </p:nvSpPr>
        <p:spPr>
          <a:xfrm>
            <a:off x="808528" y="608951"/>
            <a:ext cx="2616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주제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웹사이트에 구현되어야 할 기능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D4D934-6C1D-47AC-B00F-5F95539AE865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34B99F6-19E2-4A2D-AA50-1225BCC737B1}"/>
              </a:ext>
            </a:extLst>
          </p:cNvPr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318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의의 및 결과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F58777-59B2-4C5A-9E04-BA81A8EF8915}"/>
              </a:ext>
            </a:extLst>
          </p:cNvPr>
          <p:cNvSpPr txBox="1"/>
          <p:nvPr/>
        </p:nvSpPr>
        <p:spPr>
          <a:xfrm>
            <a:off x="808528" y="608951"/>
            <a:ext cx="19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프로젝트 추진 후 결과 정리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E9011A-5F7C-4E00-AF69-F342E0B2BBA1}"/>
              </a:ext>
            </a:extLst>
          </p:cNvPr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F8EA656-4E9A-4C4C-B7B4-9F338320946F}"/>
              </a:ext>
            </a:extLst>
          </p:cNvPr>
          <p:cNvSpPr/>
          <p:nvPr/>
        </p:nvSpPr>
        <p:spPr>
          <a:xfrm>
            <a:off x="1940675" y="1914240"/>
            <a:ext cx="2714625" cy="27146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2A5E85C-C90F-46B2-BE08-2131D2B4EFA2}"/>
              </a:ext>
            </a:extLst>
          </p:cNvPr>
          <p:cNvSpPr/>
          <p:nvPr/>
        </p:nvSpPr>
        <p:spPr>
          <a:xfrm>
            <a:off x="7769975" y="1914239"/>
            <a:ext cx="2714625" cy="271462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A371AA6-8780-4FF5-ADE6-AD8788AB7D9E}"/>
              </a:ext>
            </a:extLst>
          </p:cNvPr>
          <p:cNvSpPr/>
          <p:nvPr/>
        </p:nvSpPr>
        <p:spPr>
          <a:xfrm>
            <a:off x="4410878" y="1469793"/>
            <a:ext cx="3603520" cy="3603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15B103-0B1C-4AC8-BD4E-F710E99F6720}"/>
              </a:ext>
            </a:extLst>
          </p:cNvPr>
          <p:cNvSpPr txBox="1"/>
          <p:nvPr/>
        </p:nvSpPr>
        <p:spPr>
          <a:xfrm>
            <a:off x="4720881" y="5373443"/>
            <a:ext cx="2983509" cy="7386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accent1"/>
                </a:solidFill>
                <a:latin typeface="+mj-ea"/>
                <a:ea typeface="+mj-ea"/>
              </a:rPr>
              <a:t>JAVA SPRING FRAMEWORK</a:t>
            </a:r>
          </a:p>
          <a:p>
            <a:pPr algn="ctr"/>
            <a:r>
              <a:rPr lang="ko-KR" altLang="en-US" sz="2400" spc="-150" dirty="0">
                <a:solidFill>
                  <a:schemeClr val="accent1"/>
                </a:solidFill>
                <a:latin typeface="+mj-ea"/>
                <a:ea typeface="+mj-ea"/>
              </a:rPr>
              <a:t>이용한 웹 페이지 구현</a:t>
            </a:r>
            <a:endParaRPr lang="en-US" altLang="ko-KR" sz="2400" spc="-1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E5BE8E-CF7D-4364-AD60-36E56D50CDE2}"/>
              </a:ext>
            </a:extLst>
          </p:cNvPr>
          <p:cNvSpPr txBox="1"/>
          <p:nvPr/>
        </p:nvSpPr>
        <p:spPr>
          <a:xfrm>
            <a:off x="8106011" y="4713083"/>
            <a:ext cx="2042547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Oracle </a:t>
            </a:r>
            <a:r>
              <a:rPr lang="en-US" altLang="ko-KR" sz="2000" spc="-150" dirty="0" err="1">
                <a:solidFill>
                  <a:schemeClr val="tx2"/>
                </a:solidFill>
                <a:latin typeface="+mn-ea"/>
              </a:rPr>
              <a:t>DataBase</a:t>
            </a:r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를</a:t>
            </a:r>
            <a:endParaRPr lang="en-US" altLang="ko-KR" sz="2000" spc="-150" dirty="0">
              <a:solidFill>
                <a:schemeClr val="tx2"/>
              </a:solidFill>
              <a:latin typeface="+mn-ea"/>
            </a:endParaRPr>
          </a:p>
          <a:p>
            <a:pPr algn="ctr"/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활용하여 효율적인</a:t>
            </a:r>
            <a:endParaRPr lang="en-US" altLang="ko-KR" sz="2000" spc="-150" dirty="0">
              <a:solidFill>
                <a:schemeClr val="tx2"/>
              </a:solidFill>
              <a:latin typeface="+mn-ea"/>
            </a:endParaRPr>
          </a:p>
          <a:p>
            <a:pPr algn="ctr"/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데이터 관리</a:t>
            </a:r>
            <a:endParaRPr lang="en-US" altLang="ko-KR" sz="20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6E16DC-7EDF-4A1B-BCCA-000165D12FD4}"/>
              </a:ext>
            </a:extLst>
          </p:cNvPr>
          <p:cNvSpPr txBox="1"/>
          <p:nvPr/>
        </p:nvSpPr>
        <p:spPr>
          <a:xfrm>
            <a:off x="1860467" y="4715547"/>
            <a:ext cx="285227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PYTHON3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및</a:t>
            </a:r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 ‘</a:t>
            </a:r>
            <a:r>
              <a:rPr lang="en-US" altLang="ko-KR" sz="2000" spc="-150" dirty="0" err="1">
                <a:solidFill>
                  <a:schemeClr val="tx2"/>
                </a:solidFill>
                <a:latin typeface="+mn-ea"/>
              </a:rPr>
              <a:t>pygame</a:t>
            </a:r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’</a:t>
            </a:r>
          </a:p>
          <a:p>
            <a:pPr algn="ctr"/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라이브러리를 활용한</a:t>
            </a:r>
            <a:endParaRPr lang="en-US" altLang="ko-KR" sz="2000" spc="-150" dirty="0">
              <a:solidFill>
                <a:schemeClr val="tx2"/>
              </a:solidFill>
              <a:latin typeface="+mn-ea"/>
            </a:endParaRPr>
          </a:p>
          <a:p>
            <a:pPr algn="ctr"/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GAME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C92EBB-8EB2-4F01-A3F5-EFD036C8F5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8520" y="2222650"/>
            <a:ext cx="2528235" cy="20978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FAE28C-932C-4BD1-AABE-935CB75550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3177" y="2357629"/>
            <a:ext cx="2131424" cy="17396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0DE051-A375-4AEF-88EB-7118BC2AA9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5284" y="2467852"/>
            <a:ext cx="1784003" cy="160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84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6">
            <a:extLst>
              <a:ext uri="{FF2B5EF4-FFF2-40B4-BE49-F238E27FC236}">
                <a16:creationId xmlns:a16="http://schemas.microsoft.com/office/drawing/2014/main" id="{BE009669-9C7E-4AAD-AB59-ABBBE5ADEC30}"/>
              </a:ext>
            </a:extLst>
          </p:cNvPr>
          <p:cNvSpPr/>
          <p:nvPr/>
        </p:nvSpPr>
        <p:spPr bwMode="auto">
          <a:xfrm>
            <a:off x="2621063" y="-1123869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D9456DB5-A9A7-4D84-9677-DFDCD6ED1A03}"/>
              </a:ext>
            </a:extLst>
          </p:cNvPr>
          <p:cNvSpPr/>
          <p:nvPr/>
        </p:nvSpPr>
        <p:spPr bwMode="auto">
          <a:xfrm flipH="1" flipV="1">
            <a:off x="2642079" y="-1198643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3C5E5-A573-4F12-AF0C-F0130C16B166}"/>
              </a:ext>
            </a:extLst>
          </p:cNvPr>
          <p:cNvSpPr txBox="1"/>
          <p:nvPr/>
        </p:nvSpPr>
        <p:spPr>
          <a:xfrm>
            <a:off x="1114060" y="1589632"/>
            <a:ext cx="9220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accent2"/>
                </a:solidFill>
              </a:rPr>
              <a:t>“</a:t>
            </a:r>
            <a:endParaRPr lang="ko-KR" altLang="en-US" sz="11500" b="1" dirty="0">
              <a:solidFill>
                <a:schemeClr val="accent2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35E95E-28C8-4344-B1AA-FB67A255AA1E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E16B7AA-11E0-4CFF-9F4F-F9BB29841700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453040-E7BE-4682-9B55-7807D3990287}"/>
              </a:ext>
            </a:extLst>
          </p:cNvPr>
          <p:cNvSpPr txBox="1"/>
          <p:nvPr/>
        </p:nvSpPr>
        <p:spPr>
          <a:xfrm>
            <a:off x="808528" y="84632"/>
            <a:ext cx="1935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의의 및 결과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2EB3550-0E63-415F-8247-8CF09F48002C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68AA601-AC08-44F2-B036-4FCA66F2B928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E7AB47-B073-4E49-9864-25C0DBFE57F5}"/>
              </a:ext>
            </a:extLst>
          </p:cNvPr>
          <p:cNvSpPr txBox="1"/>
          <p:nvPr/>
        </p:nvSpPr>
        <p:spPr>
          <a:xfrm>
            <a:off x="808528" y="608951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FDA78C-BFF8-40E1-BA6B-BA8C8398801C}"/>
              </a:ext>
            </a:extLst>
          </p:cNvPr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37A3EA-984C-44FF-ABEE-72D1D5536340}"/>
              </a:ext>
            </a:extLst>
          </p:cNvPr>
          <p:cNvSpPr txBox="1"/>
          <p:nvPr/>
        </p:nvSpPr>
        <p:spPr>
          <a:xfrm>
            <a:off x="1111765" y="2869521"/>
            <a:ext cx="9220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accent4">
                    <a:lumMod val="50000"/>
                  </a:schemeClr>
                </a:solidFill>
              </a:rPr>
              <a:t>“</a:t>
            </a:r>
            <a:endParaRPr lang="ko-KR" altLang="en-US" sz="115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85B63E-F134-426B-89F1-B86DD0DA605C}"/>
              </a:ext>
            </a:extLst>
          </p:cNvPr>
          <p:cNvSpPr txBox="1"/>
          <p:nvPr/>
        </p:nvSpPr>
        <p:spPr>
          <a:xfrm>
            <a:off x="1114059" y="4096816"/>
            <a:ext cx="9220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endParaRPr lang="ko-KR" altLang="en-US" sz="115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2F0FD-B83F-4960-B318-89EE53333905}"/>
              </a:ext>
            </a:extLst>
          </p:cNvPr>
          <p:cNvSpPr/>
          <p:nvPr/>
        </p:nvSpPr>
        <p:spPr>
          <a:xfrm>
            <a:off x="2642079" y="1899072"/>
            <a:ext cx="77622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Spring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진행 되었던 현 프로젝트를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추후 전자정부 프레임워크를 사용하여 새로운 방법으로 시도하여 새롭게 구축 예정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B1C92A-27EF-472F-BA13-07E2E95A4C19}"/>
              </a:ext>
            </a:extLst>
          </p:cNvPr>
          <p:cNvSpPr/>
          <p:nvPr/>
        </p:nvSpPr>
        <p:spPr>
          <a:xfrm>
            <a:off x="2642079" y="3260415"/>
            <a:ext cx="77622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추후 업데이트 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새로운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DB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연결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(MYSQL)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하여 새로운 데이터베이스 환경을 구축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AWS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서버를 이용하여 웹에 배포 예정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EF0A37-E838-4F48-8477-2F2B8F4F3A60}"/>
              </a:ext>
            </a:extLst>
          </p:cNvPr>
          <p:cNvSpPr/>
          <p:nvPr/>
        </p:nvSpPr>
        <p:spPr>
          <a:xfrm>
            <a:off x="2642079" y="4520009"/>
            <a:ext cx="77622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짧은 기간 동안 진행되어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DB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설계 부분에 아쉬운 점이 있어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이후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DataBase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설계 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PK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 테이블 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FK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설계를 보다 구체화 시켜 원활한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DB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연동을 위해 학습 예정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6125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AAA2A9-31F3-4379-AED5-A8AC920A10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ECEA484-F29C-4046-9F34-8ADB73082E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72AD6B-C8B5-4C4F-B535-AF0AF00ACC47}"/>
              </a:ext>
            </a:extLst>
          </p:cNvPr>
          <p:cNvSpPr txBox="1"/>
          <p:nvPr/>
        </p:nvSpPr>
        <p:spPr>
          <a:xfrm>
            <a:off x="0" y="384489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</a:rPr>
              <a:t>감사합니다</a:t>
            </a:r>
          </a:p>
        </p:txBody>
      </p:sp>
      <p:pic>
        <p:nvPicPr>
          <p:cNvPr id="10" name="그림 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368DE96-DBE6-4B4B-83D5-EE750CB7E8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610" y="2451339"/>
            <a:ext cx="3994780" cy="112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90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22044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/>
                <a:cs typeface="+mn-cs"/>
              </a:rPr>
              <a:t>프로젝트 특징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PYTHON] 파이썬_실습">
            <a:extLst>
              <a:ext uri="{FF2B5EF4-FFF2-40B4-BE49-F238E27FC236}">
                <a16:creationId xmlns:a16="http://schemas.microsoft.com/office/drawing/2014/main" id="{44C3C3E6-9E16-41F2-A017-302AECE888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65584" y="1317169"/>
            <a:ext cx="1854496" cy="26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loud] Oracle 클라우드 데이터베이스 인스턴스 생성 – DBA 의 정석">
            <a:extLst>
              <a:ext uri="{FF2B5EF4-FFF2-40B4-BE49-F238E27FC236}">
                <a16:creationId xmlns:a16="http://schemas.microsoft.com/office/drawing/2014/main" id="{EDDCD82B-C813-4285-8141-3B377A5CA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09" y="1769305"/>
            <a:ext cx="3335701" cy="175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99EB5D2-4A01-44F6-B48D-D9CBA90184AF}"/>
              </a:ext>
            </a:extLst>
          </p:cNvPr>
          <p:cNvGrpSpPr/>
          <p:nvPr/>
        </p:nvGrpSpPr>
        <p:grpSpPr>
          <a:xfrm>
            <a:off x="9082439" y="1586934"/>
            <a:ext cx="1725855" cy="2434199"/>
            <a:chOff x="10021768" y="1283739"/>
            <a:chExt cx="1388031" cy="1957722"/>
          </a:xfrm>
        </p:grpSpPr>
        <p:pic>
          <p:nvPicPr>
            <p:cNvPr id="12" name="Picture 4" descr="Spring] 스프링 입문 - Servlet &amp;amp; JSP">
              <a:extLst>
                <a:ext uri="{FF2B5EF4-FFF2-40B4-BE49-F238E27FC236}">
                  <a16:creationId xmlns:a16="http://schemas.microsoft.com/office/drawing/2014/main" id="{D124A096-985F-44FD-A8CA-DE90C2D0E9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056433" y="1283739"/>
              <a:ext cx="1318703" cy="1387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Spring] 스프링 입문 - Servlet &amp;amp; JSP">
              <a:extLst>
                <a:ext uri="{FF2B5EF4-FFF2-40B4-BE49-F238E27FC236}">
                  <a16:creationId xmlns:a16="http://schemas.microsoft.com/office/drawing/2014/main" id="{28D12C23-945B-4DCD-88B6-0D17B01FAD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021768" y="2647104"/>
              <a:ext cx="1388031" cy="59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7CD78B2-302C-4E1F-AC2A-94AEA936484E}"/>
              </a:ext>
            </a:extLst>
          </p:cNvPr>
          <p:cNvGrpSpPr/>
          <p:nvPr/>
        </p:nvGrpSpPr>
        <p:grpSpPr>
          <a:xfrm rot="5894713">
            <a:off x="3172507" y="2129821"/>
            <a:ext cx="1382075" cy="1243111"/>
            <a:chOff x="1628293" y="1769179"/>
            <a:chExt cx="5453419" cy="4905091"/>
          </a:xfrm>
        </p:grpSpPr>
        <p:sp>
          <p:nvSpPr>
            <p:cNvPr id="39" name="圓形箭號 29">
              <a:extLst>
                <a:ext uri="{FF2B5EF4-FFF2-40B4-BE49-F238E27FC236}">
                  <a16:creationId xmlns:a16="http://schemas.microsoft.com/office/drawing/2014/main" id="{7B6150AF-67D3-47D6-B559-CD187DEA250D}"/>
                </a:ext>
              </a:extLst>
            </p:cNvPr>
            <p:cNvSpPr/>
            <p:nvPr/>
          </p:nvSpPr>
          <p:spPr>
            <a:xfrm rot="15029017">
              <a:off x="2173004" y="1665547"/>
              <a:ext cx="4805075" cy="5012340"/>
            </a:xfrm>
            <a:prstGeom prst="circularArrow">
              <a:avLst>
                <a:gd name="adj1" fmla="val 5735"/>
                <a:gd name="adj2" fmla="val 780116"/>
                <a:gd name="adj3" fmla="val 20904210"/>
                <a:gd name="adj4" fmla="val 12605850"/>
                <a:gd name="adj5" fmla="val 8280"/>
              </a:avLst>
            </a:prstGeom>
            <a:solidFill>
              <a:srgbClr val="C000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圓形箭號 30">
              <a:extLst>
                <a:ext uri="{FF2B5EF4-FFF2-40B4-BE49-F238E27FC236}">
                  <a16:creationId xmlns:a16="http://schemas.microsoft.com/office/drawing/2014/main" id="{68F47B3F-1DA1-4AAC-B469-8DE60C4224D8}"/>
                </a:ext>
              </a:extLst>
            </p:cNvPr>
            <p:cNvSpPr/>
            <p:nvPr/>
          </p:nvSpPr>
          <p:spPr>
            <a:xfrm rot="4269484">
              <a:off x="1731925" y="1765563"/>
              <a:ext cx="4805075" cy="5012340"/>
            </a:xfrm>
            <a:prstGeom prst="circularArrow">
              <a:avLst>
                <a:gd name="adj1" fmla="val 5735"/>
                <a:gd name="adj2" fmla="val 780116"/>
                <a:gd name="adj3" fmla="val 20904210"/>
                <a:gd name="adj4" fmla="val 12605850"/>
                <a:gd name="adj5" fmla="val 82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5F5F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9211505-CDB1-40E4-A2CF-DEEAFF65025C}"/>
              </a:ext>
            </a:extLst>
          </p:cNvPr>
          <p:cNvGrpSpPr/>
          <p:nvPr/>
        </p:nvGrpSpPr>
        <p:grpSpPr>
          <a:xfrm rot="5894713">
            <a:off x="7787226" y="2144802"/>
            <a:ext cx="1382075" cy="1243111"/>
            <a:chOff x="1628293" y="1769179"/>
            <a:chExt cx="5453419" cy="4905091"/>
          </a:xfrm>
        </p:grpSpPr>
        <p:sp>
          <p:nvSpPr>
            <p:cNvPr id="43" name="圓形箭號 29">
              <a:extLst>
                <a:ext uri="{FF2B5EF4-FFF2-40B4-BE49-F238E27FC236}">
                  <a16:creationId xmlns:a16="http://schemas.microsoft.com/office/drawing/2014/main" id="{B4396B39-1AA3-4452-898B-A61B3303A01E}"/>
                </a:ext>
              </a:extLst>
            </p:cNvPr>
            <p:cNvSpPr/>
            <p:nvPr/>
          </p:nvSpPr>
          <p:spPr>
            <a:xfrm rot="15029017">
              <a:off x="2173004" y="1665547"/>
              <a:ext cx="4805075" cy="5012340"/>
            </a:xfrm>
            <a:prstGeom prst="circularArrow">
              <a:avLst>
                <a:gd name="adj1" fmla="val 5735"/>
                <a:gd name="adj2" fmla="val 780116"/>
                <a:gd name="adj3" fmla="val 20904210"/>
                <a:gd name="adj4" fmla="val 12605850"/>
                <a:gd name="adj5" fmla="val 8280"/>
              </a:avLst>
            </a:prstGeom>
            <a:solidFill>
              <a:srgbClr val="C000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圓形箭號 30">
              <a:extLst>
                <a:ext uri="{FF2B5EF4-FFF2-40B4-BE49-F238E27FC236}">
                  <a16:creationId xmlns:a16="http://schemas.microsoft.com/office/drawing/2014/main" id="{EE2FA159-95A0-4A34-8276-7D2B7EE14C18}"/>
                </a:ext>
              </a:extLst>
            </p:cNvPr>
            <p:cNvSpPr/>
            <p:nvPr/>
          </p:nvSpPr>
          <p:spPr>
            <a:xfrm rot="4269484">
              <a:off x="1731925" y="1765563"/>
              <a:ext cx="4805075" cy="5012340"/>
            </a:xfrm>
            <a:prstGeom prst="circularArrow">
              <a:avLst>
                <a:gd name="adj1" fmla="val 5735"/>
                <a:gd name="adj2" fmla="val 780116"/>
                <a:gd name="adj3" fmla="val 20904210"/>
                <a:gd name="adj4" fmla="val 12605850"/>
                <a:gd name="adj5" fmla="val 82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5F5F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424FDCF-7E1A-421A-8A51-DC80896933A9}"/>
              </a:ext>
            </a:extLst>
          </p:cNvPr>
          <p:cNvGrpSpPr/>
          <p:nvPr/>
        </p:nvGrpSpPr>
        <p:grpSpPr>
          <a:xfrm>
            <a:off x="404228" y="4434338"/>
            <a:ext cx="5493158" cy="1406576"/>
            <a:chOff x="270836" y="4724400"/>
            <a:chExt cx="5493158" cy="1406576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315EF1F-29D9-47F8-BA3A-CE108371B09C}"/>
                </a:ext>
              </a:extLst>
            </p:cNvPr>
            <p:cNvGrpSpPr/>
            <p:nvPr/>
          </p:nvGrpSpPr>
          <p:grpSpPr>
            <a:xfrm>
              <a:off x="270836" y="4724400"/>
              <a:ext cx="5493158" cy="1406576"/>
              <a:chOff x="304800" y="4713735"/>
              <a:chExt cx="5534814" cy="1417242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7AD206AF-5DFE-42EA-96AB-403C3A368A3A}"/>
                  </a:ext>
                </a:extLst>
              </p:cNvPr>
              <p:cNvSpPr/>
              <p:nvPr/>
            </p:nvSpPr>
            <p:spPr>
              <a:xfrm>
                <a:off x="304802" y="4713735"/>
                <a:ext cx="5534812" cy="14172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cs typeface="+mn-cs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E1BC6BC8-3382-413C-B90F-D941906C961B}"/>
                  </a:ext>
                </a:extLst>
              </p:cNvPr>
              <p:cNvSpPr/>
              <p:nvPr/>
            </p:nvSpPr>
            <p:spPr>
              <a:xfrm>
                <a:off x="304800" y="4713735"/>
                <a:ext cx="1003659" cy="141724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cs typeface="+mn-cs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A891DC5-B992-4301-9CD8-7D8358ED4742}"/>
                  </a:ext>
                </a:extLst>
              </p:cNvPr>
              <p:cNvSpPr txBox="1"/>
              <p:nvPr/>
            </p:nvSpPr>
            <p:spPr>
              <a:xfrm>
                <a:off x="539750" y="5049218"/>
                <a:ext cx="55201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cs typeface="+mn-cs"/>
                  </a:rPr>
                  <a:t>A</a:t>
                </a: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cs typeface="+mn-cs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D4E54E-2911-416F-978E-77CDD369DE6A}"/>
                </a:ext>
              </a:extLst>
            </p:cNvPr>
            <p:cNvSpPr txBox="1"/>
            <p:nvPr/>
          </p:nvSpPr>
          <p:spPr>
            <a:xfrm>
              <a:off x="1466983" y="4950635"/>
              <a:ext cx="42167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Java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와 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Python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의</a:t>
              </a:r>
              <a:r>
                <a:rPr lang="en-US" altLang="ko-KR" sz="14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 </a:t>
              </a:r>
              <a:r>
                <a:rPr lang="ko-KR" altLang="en-US" sz="14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연동</a:t>
              </a:r>
              <a:endParaRPr lang="en-US" altLang="ko-KR" sz="14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Python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으로 게임을 만든 후 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Java Spring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과 연결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.</a:t>
              </a: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같은 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DB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를 바라보게 하여 연동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.</a:t>
              </a:r>
              <a:endPara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5B6E758-C689-4398-89BE-46EE2F142426}"/>
              </a:ext>
            </a:extLst>
          </p:cNvPr>
          <p:cNvGrpSpPr/>
          <p:nvPr/>
        </p:nvGrpSpPr>
        <p:grpSpPr>
          <a:xfrm>
            <a:off x="6386397" y="4434338"/>
            <a:ext cx="5509626" cy="1406576"/>
            <a:chOff x="6253005" y="4724400"/>
            <a:chExt cx="5509626" cy="1406576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06BE57F-1FCF-42D4-8169-3AC61FD1B0AC}"/>
                </a:ext>
              </a:extLst>
            </p:cNvPr>
            <p:cNvGrpSpPr/>
            <p:nvPr/>
          </p:nvGrpSpPr>
          <p:grpSpPr>
            <a:xfrm>
              <a:off x="6253005" y="4724400"/>
              <a:ext cx="5509626" cy="1406576"/>
              <a:chOff x="6253005" y="4788975"/>
              <a:chExt cx="5551407" cy="1417242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440016D-2D99-47C6-AE1F-6A3F709DAFE6}"/>
                  </a:ext>
                </a:extLst>
              </p:cNvPr>
              <p:cNvSpPr/>
              <p:nvPr/>
            </p:nvSpPr>
            <p:spPr>
              <a:xfrm>
                <a:off x="6269600" y="4788975"/>
                <a:ext cx="5534812" cy="14172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cs typeface="+mn-cs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2E803B4E-8FD3-40FE-8DEB-BA5741930B34}"/>
                  </a:ext>
                </a:extLst>
              </p:cNvPr>
              <p:cNvSpPr/>
              <p:nvPr/>
            </p:nvSpPr>
            <p:spPr>
              <a:xfrm>
                <a:off x="6253005" y="4788975"/>
                <a:ext cx="1003659" cy="141724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cs typeface="+mn-cs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40AEA65-67F0-46B8-93FC-1F831CC14CB5}"/>
                  </a:ext>
                </a:extLst>
              </p:cNvPr>
              <p:cNvSpPr txBox="1"/>
              <p:nvPr/>
            </p:nvSpPr>
            <p:spPr>
              <a:xfrm>
                <a:off x="6474498" y="5132368"/>
                <a:ext cx="57892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cs typeface="+mn-cs"/>
                  </a:rPr>
                  <a:t>B</a:t>
                </a: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cs typeface="+mn-cs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194A39-ADE0-48CC-B477-792BFA51FBE3}"/>
                </a:ext>
              </a:extLst>
            </p:cNvPr>
            <p:cNvSpPr txBox="1"/>
            <p:nvPr/>
          </p:nvSpPr>
          <p:spPr>
            <a:xfrm>
              <a:off x="7415188" y="4950635"/>
              <a:ext cx="42167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Oracle Cloud DB </a:t>
              </a:r>
              <a:r>
                <a:rPr lang="ko-KR" altLang="en-US" sz="14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사용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/>
                <a:cs typeface="+mn-cs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Aws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의 </a:t>
              </a:r>
              <a:r>
                <a:rPr lang="en-US" altLang="ko-KR" sz="1400" spc="-15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Rds</a:t>
              </a:r>
              <a:r>
                <a:rPr lang="ko-KR" altLang="en-US" sz="14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가 아니라</a:t>
              </a:r>
              <a:r>
                <a:rPr lang="en-US" altLang="ko-KR" sz="14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,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Oracle Cloud ATP (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자율운영 트랜잭션 처리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)  DB 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사용</a:t>
              </a:r>
            </a:p>
          </p:txBody>
        </p:sp>
      </p:grpSp>
      <p:cxnSp>
        <p:nvCxnSpPr>
          <p:cNvPr id="61" name="직선 연결선 24">
            <a:extLst>
              <a:ext uri="{FF2B5EF4-FFF2-40B4-BE49-F238E27FC236}">
                <a16:creationId xmlns:a16="http://schemas.microsoft.com/office/drawing/2014/main" id="{24B38638-FAE7-493A-B1D0-994DBF4F620B}"/>
              </a:ext>
            </a:extLst>
          </p:cNvPr>
          <p:cNvCxnSpPr>
            <a:cxnSpLocks/>
          </p:cNvCxnSpPr>
          <p:nvPr/>
        </p:nvCxnSpPr>
        <p:spPr>
          <a:xfrm flipH="1">
            <a:off x="2323975" y="4072723"/>
            <a:ext cx="759726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직선 연결선 24">
            <a:extLst>
              <a:ext uri="{FF2B5EF4-FFF2-40B4-BE49-F238E27FC236}">
                <a16:creationId xmlns:a16="http://schemas.microsoft.com/office/drawing/2014/main" id="{EB384A56-23B8-472D-BF5D-62FCFA0C6093}"/>
              </a:ext>
            </a:extLst>
          </p:cNvPr>
          <p:cNvCxnSpPr>
            <a:cxnSpLocks/>
          </p:cNvCxnSpPr>
          <p:nvPr/>
        </p:nvCxnSpPr>
        <p:spPr>
          <a:xfrm flipV="1">
            <a:off x="2323974" y="3780115"/>
            <a:ext cx="0" cy="292608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30BBB8A7-AA70-41D6-9B5E-6E95F02FAF7B}"/>
              </a:ext>
            </a:extLst>
          </p:cNvPr>
          <p:cNvCxnSpPr>
            <a:cxnSpLocks/>
          </p:cNvCxnSpPr>
          <p:nvPr/>
        </p:nvCxnSpPr>
        <p:spPr>
          <a:xfrm flipV="1">
            <a:off x="9921240" y="3780116"/>
            <a:ext cx="0" cy="292607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직선 연결선 24">
            <a:extLst>
              <a:ext uri="{FF2B5EF4-FFF2-40B4-BE49-F238E27FC236}">
                <a16:creationId xmlns:a16="http://schemas.microsoft.com/office/drawing/2014/main" id="{EA9B7C71-4161-43A1-A2D4-1B11F0D002FF}"/>
              </a:ext>
            </a:extLst>
          </p:cNvPr>
          <p:cNvCxnSpPr>
            <a:cxnSpLocks/>
          </p:cNvCxnSpPr>
          <p:nvPr/>
        </p:nvCxnSpPr>
        <p:spPr>
          <a:xfrm flipH="1">
            <a:off x="2323974" y="1337699"/>
            <a:ext cx="759726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직선 연결선 24">
            <a:extLst>
              <a:ext uri="{FF2B5EF4-FFF2-40B4-BE49-F238E27FC236}">
                <a16:creationId xmlns:a16="http://schemas.microsoft.com/office/drawing/2014/main" id="{E456C5B2-91A3-445C-936B-A9C089D5D096}"/>
              </a:ext>
            </a:extLst>
          </p:cNvPr>
          <p:cNvCxnSpPr>
            <a:cxnSpLocks/>
          </p:cNvCxnSpPr>
          <p:nvPr/>
        </p:nvCxnSpPr>
        <p:spPr>
          <a:xfrm>
            <a:off x="2323973" y="1337699"/>
            <a:ext cx="0" cy="192354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284AC6E-D3F1-4366-9C43-5F335745EB57}"/>
              </a:ext>
            </a:extLst>
          </p:cNvPr>
          <p:cNvCxnSpPr>
            <a:cxnSpLocks/>
          </p:cNvCxnSpPr>
          <p:nvPr/>
        </p:nvCxnSpPr>
        <p:spPr>
          <a:xfrm>
            <a:off x="9921239" y="1337700"/>
            <a:ext cx="0" cy="265791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164A04E-E696-4204-B879-2316F5D3F67B}"/>
              </a:ext>
            </a:extLst>
          </p:cNvPr>
          <p:cNvSpPr txBox="1"/>
          <p:nvPr/>
        </p:nvSpPr>
        <p:spPr>
          <a:xfrm>
            <a:off x="808528" y="608951"/>
            <a:ext cx="1321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사용된 기술 스택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E8EBE2-E7A7-4F67-8A78-11651EE411E3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48787AC-24CF-4D07-A35A-2A8221718889}"/>
              </a:ext>
            </a:extLst>
          </p:cNvPr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735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AAA2A9-31F3-4379-AED5-A8AC920A10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72AD6B-C8B5-4C4F-B535-AF0AF00ACC47}"/>
              </a:ext>
            </a:extLst>
          </p:cNvPr>
          <p:cNvSpPr txBox="1"/>
          <p:nvPr/>
        </p:nvSpPr>
        <p:spPr>
          <a:xfrm>
            <a:off x="4375014" y="3844895"/>
            <a:ext cx="3441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</a:rPr>
              <a:t>프로젝트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77C264-31E2-4526-BAEF-A81BA2CC47BF}"/>
              </a:ext>
            </a:extLst>
          </p:cNvPr>
          <p:cNvSpPr txBox="1"/>
          <p:nvPr/>
        </p:nvSpPr>
        <p:spPr>
          <a:xfrm>
            <a:off x="5913898" y="2203450"/>
            <a:ext cx="364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300" dirty="0">
                <a:solidFill>
                  <a:schemeClr val="bg1"/>
                </a:solidFill>
              </a:rPr>
              <a:t>02</a:t>
            </a:r>
            <a:endParaRPr lang="ko-KR" altLang="en-US" sz="2000" spc="-300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9A271BE-F31D-464F-BBEA-6E51F866DC44}"/>
              </a:ext>
            </a:extLst>
          </p:cNvPr>
          <p:cNvCxnSpPr/>
          <p:nvPr/>
        </p:nvCxnSpPr>
        <p:spPr>
          <a:xfrm>
            <a:off x="4578348" y="3086100"/>
            <a:ext cx="30353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9C5A3F3-EECA-4AE7-A63E-BEC35451F87C}"/>
              </a:ext>
            </a:extLst>
          </p:cNvPr>
          <p:cNvCxnSpPr/>
          <p:nvPr/>
        </p:nvCxnSpPr>
        <p:spPr>
          <a:xfrm>
            <a:off x="4578350" y="5279951"/>
            <a:ext cx="30353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525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A4BCA5-1A56-4CD8-B801-6A22B6D243C4}"/>
              </a:ext>
            </a:extLst>
          </p:cNvPr>
          <p:cNvGrpSpPr/>
          <p:nvPr/>
        </p:nvGrpSpPr>
        <p:grpSpPr>
          <a:xfrm>
            <a:off x="691040" y="2789088"/>
            <a:ext cx="3061223" cy="2921513"/>
            <a:chOff x="673611" y="2648107"/>
            <a:chExt cx="3061223" cy="3065219"/>
          </a:xfrm>
          <a:solidFill>
            <a:schemeClr val="bg1">
              <a:lumMod val="95000"/>
            </a:schemeClr>
          </a:solidFill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4E7230B-82F3-4219-849F-28671C573E56}"/>
                </a:ext>
              </a:extLst>
            </p:cNvPr>
            <p:cNvSpPr/>
            <p:nvPr/>
          </p:nvSpPr>
          <p:spPr>
            <a:xfrm>
              <a:off x="673611" y="2648107"/>
              <a:ext cx="3061223" cy="3065219"/>
            </a:xfrm>
            <a:prstGeom prst="roundRect">
              <a:avLst>
                <a:gd name="adj" fmla="val 22462"/>
              </a:avLst>
            </a:prstGeom>
            <a:grp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B98CDCE-29AA-4B0D-813A-CF4BB54F76A3}"/>
                </a:ext>
              </a:extLst>
            </p:cNvPr>
            <p:cNvSpPr/>
            <p:nvPr/>
          </p:nvSpPr>
          <p:spPr>
            <a:xfrm>
              <a:off x="714294" y="2693455"/>
              <a:ext cx="2981194" cy="2985086"/>
            </a:xfrm>
            <a:prstGeom prst="roundRect">
              <a:avLst>
                <a:gd name="adj" fmla="val 22462"/>
              </a:avLst>
            </a:prstGeom>
            <a:grp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22044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구성도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1,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F58777-59B2-4C5A-9E04-BA81A8EF8915}"/>
              </a:ext>
            </a:extLst>
          </p:cNvPr>
          <p:cNvSpPr txBox="1"/>
          <p:nvPr/>
        </p:nvSpPr>
        <p:spPr>
          <a:xfrm>
            <a:off x="808528" y="608951"/>
            <a:ext cx="2932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서비스 운영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개발 및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이용에 대한 정의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954508-839D-4FAA-B439-B812A9FCE0F7}"/>
              </a:ext>
            </a:extLst>
          </p:cNvPr>
          <p:cNvSpPr/>
          <p:nvPr/>
        </p:nvSpPr>
        <p:spPr>
          <a:xfrm>
            <a:off x="605155" y="1744442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E760947-CF25-4545-8E4E-CD41ADA614FF}"/>
              </a:ext>
            </a:extLst>
          </p:cNvPr>
          <p:cNvCxnSpPr/>
          <p:nvPr/>
        </p:nvCxnSpPr>
        <p:spPr>
          <a:xfrm>
            <a:off x="605155" y="1753673"/>
            <a:ext cx="3240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432FB93-F9D5-4E76-A492-F6775604B377}"/>
              </a:ext>
            </a:extLst>
          </p:cNvPr>
          <p:cNvSpPr txBox="1"/>
          <p:nvPr/>
        </p:nvSpPr>
        <p:spPr>
          <a:xfrm>
            <a:off x="709930" y="1828292"/>
            <a:ext cx="405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29E9FD-0EB1-4EA1-9AFD-85BD62FB87DA}"/>
              </a:ext>
            </a:extLst>
          </p:cNvPr>
          <p:cNvSpPr txBox="1"/>
          <p:nvPr/>
        </p:nvSpPr>
        <p:spPr>
          <a:xfrm>
            <a:off x="1177715" y="1931251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서비스 운영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95D2CE7-3EED-4839-8D04-8CF74260D8CD}"/>
              </a:ext>
            </a:extLst>
          </p:cNvPr>
          <p:cNvSpPr/>
          <p:nvPr/>
        </p:nvSpPr>
        <p:spPr>
          <a:xfrm>
            <a:off x="4472305" y="1755917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4758CBF-3D36-46B2-9B38-A9188A40724E}"/>
              </a:ext>
            </a:extLst>
          </p:cNvPr>
          <p:cNvCxnSpPr/>
          <p:nvPr/>
        </p:nvCxnSpPr>
        <p:spPr>
          <a:xfrm>
            <a:off x="4472305" y="1765148"/>
            <a:ext cx="3240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E5AB9CA-2FC2-4CFA-B538-5D52C58306AB}"/>
              </a:ext>
            </a:extLst>
          </p:cNvPr>
          <p:cNvSpPr txBox="1"/>
          <p:nvPr/>
        </p:nvSpPr>
        <p:spPr>
          <a:xfrm>
            <a:off x="4577080" y="1839767"/>
            <a:ext cx="405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66E3EA-FD34-4D66-9F30-8EEFE6581C27}"/>
              </a:ext>
            </a:extLst>
          </p:cNvPr>
          <p:cNvSpPr txBox="1"/>
          <p:nvPr/>
        </p:nvSpPr>
        <p:spPr>
          <a:xfrm>
            <a:off x="5044865" y="194272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서비스 개발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F5FE7F0-DAD2-4983-AB3B-6F7F779B95E6}"/>
              </a:ext>
            </a:extLst>
          </p:cNvPr>
          <p:cNvSpPr/>
          <p:nvPr/>
        </p:nvSpPr>
        <p:spPr>
          <a:xfrm>
            <a:off x="8339455" y="1767392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83BCE42-6188-4EA1-84B3-42C9562EB960}"/>
              </a:ext>
            </a:extLst>
          </p:cNvPr>
          <p:cNvCxnSpPr/>
          <p:nvPr/>
        </p:nvCxnSpPr>
        <p:spPr>
          <a:xfrm>
            <a:off x="8339455" y="1776623"/>
            <a:ext cx="3240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9570DE2-AFAD-423C-9B34-036832C6095A}"/>
              </a:ext>
            </a:extLst>
          </p:cNvPr>
          <p:cNvSpPr txBox="1"/>
          <p:nvPr/>
        </p:nvSpPr>
        <p:spPr>
          <a:xfrm>
            <a:off x="8444230" y="1851242"/>
            <a:ext cx="405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472B1B-C763-4467-85AC-52AAB8C95051}"/>
              </a:ext>
            </a:extLst>
          </p:cNvPr>
          <p:cNvSpPr txBox="1"/>
          <p:nvPr/>
        </p:nvSpPr>
        <p:spPr>
          <a:xfrm>
            <a:off x="8912015" y="1954201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영역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6C38A2C-F18A-4B6C-B114-E52D25E72012}"/>
              </a:ext>
            </a:extLst>
          </p:cNvPr>
          <p:cNvCxnSpPr/>
          <p:nvPr/>
        </p:nvCxnSpPr>
        <p:spPr>
          <a:xfrm>
            <a:off x="605155" y="5912718"/>
            <a:ext cx="3240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71D71C8-BD09-46C7-A576-A057861EDF03}"/>
              </a:ext>
            </a:extLst>
          </p:cNvPr>
          <p:cNvCxnSpPr/>
          <p:nvPr/>
        </p:nvCxnSpPr>
        <p:spPr>
          <a:xfrm>
            <a:off x="4472305" y="5920105"/>
            <a:ext cx="3240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411D6F1-5BA7-4490-B867-C466C7084DC8}"/>
              </a:ext>
            </a:extLst>
          </p:cNvPr>
          <p:cNvCxnSpPr/>
          <p:nvPr/>
        </p:nvCxnSpPr>
        <p:spPr>
          <a:xfrm>
            <a:off x="8339455" y="5927492"/>
            <a:ext cx="3240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8" descr="Cloud] Oracle 클라우드 데이터베이스 인스턴스 생성 – DBA 의 정석">
            <a:extLst>
              <a:ext uri="{FF2B5EF4-FFF2-40B4-BE49-F238E27FC236}">
                <a16:creationId xmlns:a16="http://schemas.microsoft.com/office/drawing/2014/main" id="{583B0C3E-D318-4844-9B8C-433CE4A33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20" y="2911006"/>
            <a:ext cx="1836000" cy="9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azon Web Services Korea - YouTube">
            <a:extLst>
              <a:ext uri="{FF2B5EF4-FFF2-40B4-BE49-F238E27FC236}">
                <a16:creationId xmlns:a16="http://schemas.microsoft.com/office/drawing/2014/main" id="{2E7EF35B-83E6-4D3C-82B5-4B77D4E9F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106" y="4252569"/>
            <a:ext cx="1342227" cy="134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4233D0-2957-4317-BB5B-3AA33EDC0636}"/>
              </a:ext>
            </a:extLst>
          </p:cNvPr>
          <p:cNvSpPr/>
          <p:nvPr/>
        </p:nvSpPr>
        <p:spPr>
          <a:xfrm>
            <a:off x="709930" y="2508187"/>
            <a:ext cx="1836000" cy="239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*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운영 서버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61E1A1D-4212-43F4-A4C7-CCDE833F546B}"/>
              </a:ext>
            </a:extLst>
          </p:cNvPr>
          <p:cNvGrpSpPr/>
          <p:nvPr/>
        </p:nvGrpSpPr>
        <p:grpSpPr>
          <a:xfrm>
            <a:off x="4561693" y="2827682"/>
            <a:ext cx="3061223" cy="1290928"/>
            <a:chOff x="673611" y="2648107"/>
            <a:chExt cx="3061223" cy="3065219"/>
          </a:xfrm>
          <a:solidFill>
            <a:schemeClr val="bg1">
              <a:lumMod val="95000"/>
            </a:schemeClr>
          </a:solidFill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EFB73720-4669-4765-AF7A-FBE5498AA7C4}"/>
                </a:ext>
              </a:extLst>
            </p:cNvPr>
            <p:cNvSpPr/>
            <p:nvPr/>
          </p:nvSpPr>
          <p:spPr>
            <a:xfrm>
              <a:off x="673611" y="2648107"/>
              <a:ext cx="3061223" cy="3065219"/>
            </a:xfrm>
            <a:prstGeom prst="roundRect">
              <a:avLst>
                <a:gd name="adj" fmla="val 22462"/>
              </a:avLst>
            </a:prstGeom>
            <a:grp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6175BDA2-BE26-4D18-9687-A498DC53655C}"/>
                </a:ext>
              </a:extLst>
            </p:cNvPr>
            <p:cNvSpPr/>
            <p:nvPr/>
          </p:nvSpPr>
          <p:spPr>
            <a:xfrm>
              <a:off x="714294" y="2693455"/>
              <a:ext cx="2981194" cy="2985086"/>
            </a:xfrm>
            <a:prstGeom prst="roundRect">
              <a:avLst>
                <a:gd name="adj" fmla="val 22462"/>
              </a:avLst>
            </a:prstGeom>
            <a:grp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2B4002D-A073-40CE-965B-0DB51E2E691D}"/>
              </a:ext>
            </a:extLst>
          </p:cNvPr>
          <p:cNvSpPr/>
          <p:nvPr/>
        </p:nvSpPr>
        <p:spPr>
          <a:xfrm>
            <a:off x="4508624" y="2549371"/>
            <a:ext cx="1836000" cy="239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*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프로그램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49DCD12-4250-4E4A-A22C-4D415DE5EB67}"/>
              </a:ext>
            </a:extLst>
          </p:cNvPr>
          <p:cNvGrpSpPr/>
          <p:nvPr/>
        </p:nvGrpSpPr>
        <p:grpSpPr>
          <a:xfrm>
            <a:off x="4561693" y="4504622"/>
            <a:ext cx="3061223" cy="1290928"/>
            <a:chOff x="673611" y="2648107"/>
            <a:chExt cx="3061223" cy="3065219"/>
          </a:xfrm>
          <a:solidFill>
            <a:schemeClr val="bg1">
              <a:lumMod val="95000"/>
            </a:schemeClr>
          </a:solidFill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1FEA1536-94AB-46E4-8ECE-931B84A05BD1}"/>
                </a:ext>
              </a:extLst>
            </p:cNvPr>
            <p:cNvSpPr/>
            <p:nvPr/>
          </p:nvSpPr>
          <p:spPr>
            <a:xfrm>
              <a:off x="673611" y="2648107"/>
              <a:ext cx="3061223" cy="3065219"/>
            </a:xfrm>
            <a:prstGeom prst="roundRect">
              <a:avLst>
                <a:gd name="adj" fmla="val 22462"/>
              </a:avLst>
            </a:prstGeom>
            <a:grp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F52A45EF-A660-468E-8252-226522477EDE}"/>
                </a:ext>
              </a:extLst>
            </p:cNvPr>
            <p:cNvSpPr/>
            <p:nvPr/>
          </p:nvSpPr>
          <p:spPr>
            <a:xfrm>
              <a:off x="714294" y="2693455"/>
              <a:ext cx="2981194" cy="2985086"/>
            </a:xfrm>
            <a:prstGeom prst="roundRect">
              <a:avLst>
                <a:gd name="adj" fmla="val 22462"/>
              </a:avLst>
            </a:prstGeom>
            <a:grp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CEC3B07-0920-43F7-8993-0DA7375EF80E}"/>
              </a:ext>
            </a:extLst>
          </p:cNvPr>
          <p:cNvSpPr/>
          <p:nvPr/>
        </p:nvSpPr>
        <p:spPr>
          <a:xfrm>
            <a:off x="4508624" y="4226311"/>
            <a:ext cx="1836000" cy="239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*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운영체제</a:t>
            </a:r>
          </a:p>
        </p:txBody>
      </p:sp>
      <p:pic>
        <p:nvPicPr>
          <p:cNvPr id="60" name="Picture 2" descr="PYTHON] 파이썬_실습">
            <a:extLst>
              <a:ext uri="{FF2B5EF4-FFF2-40B4-BE49-F238E27FC236}">
                <a16:creationId xmlns:a16="http://schemas.microsoft.com/office/drawing/2014/main" id="{8F9B4AAB-E80E-4F5D-ADED-BF8DCAC7A6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24189" y="2874588"/>
            <a:ext cx="874249" cy="124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FFD00124-37F3-4A22-B4D7-E0F9E1499387}"/>
              </a:ext>
            </a:extLst>
          </p:cNvPr>
          <p:cNvGrpSpPr/>
          <p:nvPr/>
        </p:nvGrpSpPr>
        <p:grpSpPr>
          <a:xfrm>
            <a:off x="6281101" y="2960094"/>
            <a:ext cx="816924" cy="1152215"/>
            <a:chOff x="10021768" y="1283739"/>
            <a:chExt cx="1388031" cy="1957722"/>
          </a:xfrm>
        </p:grpSpPr>
        <p:pic>
          <p:nvPicPr>
            <p:cNvPr id="62" name="Picture 4" descr="Spring] 스프링 입문 - Servlet &amp;amp; JSP">
              <a:extLst>
                <a:ext uri="{FF2B5EF4-FFF2-40B4-BE49-F238E27FC236}">
                  <a16:creationId xmlns:a16="http://schemas.microsoft.com/office/drawing/2014/main" id="{71F94884-6ACD-47A6-97C5-317502559E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056433" y="1283739"/>
              <a:ext cx="1318703" cy="1387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" descr="Spring] 스프링 입문 - Servlet &amp;amp; JSP">
              <a:extLst>
                <a:ext uri="{FF2B5EF4-FFF2-40B4-BE49-F238E27FC236}">
                  <a16:creationId xmlns:a16="http://schemas.microsoft.com/office/drawing/2014/main" id="{49F34993-2075-46F5-8397-3085316BE0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021768" y="2647104"/>
              <a:ext cx="1388031" cy="59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081D78-20AB-4DA3-AC9B-07528FD4FFD4}"/>
              </a:ext>
            </a:extLst>
          </p:cNvPr>
          <p:cNvSpPr/>
          <p:nvPr/>
        </p:nvSpPr>
        <p:spPr>
          <a:xfrm>
            <a:off x="808528" y="3938956"/>
            <a:ext cx="2801260" cy="239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오라클 클라우드를 사용하여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AWS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배포 예정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추후 업데이트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1028" name="Picture 4" descr="Microsoft Windows 10 Pro (DSP 64bit 한글) 종합정보 행복쇼핑의 시작 ! 다나와 (가격비교) -  Danawa.com">
            <a:extLst>
              <a:ext uri="{FF2B5EF4-FFF2-40B4-BE49-F238E27FC236}">
                <a16:creationId xmlns:a16="http://schemas.microsoft.com/office/drawing/2014/main" id="{99632799-DB9A-4710-9943-E3B858009A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60281" y="4777806"/>
            <a:ext cx="932686" cy="78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5719DE-0693-4AFD-8E10-ED9FC99E095E}"/>
              </a:ext>
            </a:extLst>
          </p:cNvPr>
          <p:cNvSpPr/>
          <p:nvPr/>
        </p:nvSpPr>
        <p:spPr>
          <a:xfrm>
            <a:off x="5823592" y="5050042"/>
            <a:ext cx="1851524" cy="239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WINDOW 10 pro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E2646DD-91C2-45C0-B438-59A4B935978C}"/>
              </a:ext>
            </a:extLst>
          </p:cNvPr>
          <p:cNvGrpSpPr/>
          <p:nvPr/>
        </p:nvGrpSpPr>
        <p:grpSpPr>
          <a:xfrm>
            <a:off x="8457166" y="2789088"/>
            <a:ext cx="3061223" cy="2921512"/>
            <a:chOff x="673611" y="2648107"/>
            <a:chExt cx="3061223" cy="3065219"/>
          </a:xfrm>
          <a:solidFill>
            <a:schemeClr val="bg1">
              <a:lumMod val="95000"/>
            </a:schemeClr>
          </a:solidFill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6A9A2094-2595-444E-8143-94775CA4AD47}"/>
                </a:ext>
              </a:extLst>
            </p:cNvPr>
            <p:cNvSpPr/>
            <p:nvPr/>
          </p:nvSpPr>
          <p:spPr>
            <a:xfrm>
              <a:off x="673611" y="2648107"/>
              <a:ext cx="3061223" cy="3065219"/>
            </a:xfrm>
            <a:prstGeom prst="roundRect">
              <a:avLst>
                <a:gd name="adj" fmla="val 22462"/>
              </a:avLst>
            </a:prstGeom>
            <a:grp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DFDF2EFD-20DD-44EF-AE47-D19FFFBE7C82}"/>
                </a:ext>
              </a:extLst>
            </p:cNvPr>
            <p:cNvSpPr/>
            <p:nvPr/>
          </p:nvSpPr>
          <p:spPr>
            <a:xfrm>
              <a:off x="714294" y="2693455"/>
              <a:ext cx="2981194" cy="2985086"/>
            </a:xfrm>
            <a:prstGeom prst="roundRect">
              <a:avLst>
                <a:gd name="adj" fmla="val 22462"/>
              </a:avLst>
            </a:prstGeom>
            <a:grp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D68E237-D0E4-4E3E-A1C6-7303CC62F8A7}"/>
              </a:ext>
            </a:extLst>
          </p:cNvPr>
          <p:cNvSpPr/>
          <p:nvPr/>
        </p:nvSpPr>
        <p:spPr>
          <a:xfrm>
            <a:off x="8307318" y="2511496"/>
            <a:ext cx="2312870" cy="239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*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DataBase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프로그램</a:t>
            </a:r>
          </a:p>
        </p:txBody>
      </p:sp>
      <p:pic>
        <p:nvPicPr>
          <p:cNvPr id="1030" name="Picture 6" descr="해설] 오라클의 &amp;#39;초강수&amp;#39;, 금융권 IT전략 고민 깊어진다">
            <a:extLst>
              <a:ext uri="{FF2B5EF4-FFF2-40B4-BE49-F238E27FC236}">
                <a16:creationId xmlns:a16="http://schemas.microsoft.com/office/drawing/2014/main" id="{4AD8E32C-EFAA-4BE2-A2A0-5D8E201CB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245" y="3222264"/>
            <a:ext cx="1667064" cy="83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racle, SQL Developer 설치방법">
            <a:extLst>
              <a:ext uri="{FF2B5EF4-FFF2-40B4-BE49-F238E27FC236}">
                <a16:creationId xmlns:a16="http://schemas.microsoft.com/office/drawing/2014/main" id="{86154428-ADDC-4A28-88CF-5DDC21727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245" y="4198025"/>
            <a:ext cx="1751259" cy="83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377F8E-D26F-4D69-BFE2-3856652A1C9C}"/>
              </a:ext>
            </a:extLst>
          </p:cNvPr>
          <p:cNvSpPr/>
          <p:nvPr/>
        </p:nvSpPr>
        <p:spPr>
          <a:xfrm>
            <a:off x="8641668" y="5168482"/>
            <a:ext cx="2801260" cy="239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 Oracle XE11g ExpressEDition_WIN64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5DC706E-F1E4-4D23-B9C1-A80616202106}"/>
              </a:ext>
            </a:extLst>
          </p:cNvPr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570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0C5D1-7719-4172-AFB8-F458900FB77C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B4359E-82E3-4E7B-B4C5-66083D621659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4282B-45D7-4B28-8D52-C21AAB829E15}"/>
              </a:ext>
            </a:extLst>
          </p:cNvPr>
          <p:cNvSpPr txBox="1"/>
          <p:nvPr/>
        </p:nvSpPr>
        <p:spPr>
          <a:xfrm>
            <a:off x="808528" y="84632"/>
            <a:ext cx="22044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구성도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72A3CE-BD7A-4779-B793-6B3825D2D6CD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C87A86-19A8-4F38-894F-69EF8069D0D1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1,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F58777-59B2-4C5A-9E04-BA81A8EF8915}"/>
              </a:ext>
            </a:extLst>
          </p:cNvPr>
          <p:cNvSpPr txBox="1"/>
          <p:nvPr/>
        </p:nvSpPr>
        <p:spPr>
          <a:xfrm>
            <a:off x="808528" y="608951"/>
            <a:ext cx="2932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서비스 운영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개발 및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이용에 대한 정의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954508-839D-4FAA-B439-B812A9FCE0F7}"/>
              </a:ext>
            </a:extLst>
          </p:cNvPr>
          <p:cNvSpPr/>
          <p:nvPr/>
        </p:nvSpPr>
        <p:spPr>
          <a:xfrm>
            <a:off x="605154" y="1744442"/>
            <a:ext cx="10876915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E760947-CF25-4545-8E4E-CD41ADA614FF}"/>
              </a:ext>
            </a:extLst>
          </p:cNvPr>
          <p:cNvCxnSpPr>
            <a:cxnSpLocks/>
          </p:cNvCxnSpPr>
          <p:nvPr/>
        </p:nvCxnSpPr>
        <p:spPr>
          <a:xfrm>
            <a:off x="605155" y="1753673"/>
            <a:ext cx="10876915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432FB93-F9D5-4E76-A492-F6775604B377}"/>
              </a:ext>
            </a:extLst>
          </p:cNvPr>
          <p:cNvSpPr txBox="1"/>
          <p:nvPr/>
        </p:nvSpPr>
        <p:spPr>
          <a:xfrm>
            <a:off x="709930" y="1828292"/>
            <a:ext cx="405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29E9FD-0EB1-4EA1-9AFD-85BD62FB87DA}"/>
              </a:ext>
            </a:extLst>
          </p:cNvPr>
          <p:cNvSpPr txBox="1"/>
          <p:nvPr/>
        </p:nvSpPr>
        <p:spPr>
          <a:xfrm>
            <a:off x="1177715" y="1931251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서비스 운영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6C38A2C-F18A-4B6C-B114-E52D25E72012}"/>
              </a:ext>
            </a:extLst>
          </p:cNvPr>
          <p:cNvCxnSpPr>
            <a:cxnSpLocks/>
          </p:cNvCxnSpPr>
          <p:nvPr/>
        </p:nvCxnSpPr>
        <p:spPr>
          <a:xfrm>
            <a:off x="605155" y="5912718"/>
            <a:ext cx="1096529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5DC706E-F1E4-4D23-B9C1-A80616202106}"/>
              </a:ext>
            </a:extLst>
          </p:cNvPr>
          <p:cNvSpPr/>
          <p:nvPr/>
        </p:nvSpPr>
        <p:spPr>
          <a:xfrm>
            <a:off x="10251830" y="6639168"/>
            <a:ext cx="1940169" cy="183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61D9D3-1324-4692-8AEA-2F68F377C6F3}"/>
              </a:ext>
            </a:extLst>
          </p:cNvPr>
          <p:cNvSpPr/>
          <p:nvPr/>
        </p:nvSpPr>
        <p:spPr>
          <a:xfrm>
            <a:off x="652995" y="2875122"/>
            <a:ext cx="2186103" cy="4354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운영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6C8CAEE-7E1C-4347-B245-213472393547}"/>
              </a:ext>
            </a:extLst>
          </p:cNvPr>
          <p:cNvSpPr/>
          <p:nvPr/>
        </p:nvSpPr>
        <p:spPr>
          <a:xfrm>
            <a:off x="3273292" y="2870704"/>
            <a:ext cx="2186103" cy="4354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개발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BB2362D-515F-4B57-A38A-E959C0F8D357}"/>
              </a:ext>
            </a:extLst>
          </p:cNvPr>
          <p:cNvGrpSpPr/>
          <p:nvPr/>
        </p:nvGrpSpPr>
        <p:grpSpPr>
          <a:xfrm>
            <a:off x="5695659" y="2681510"/>
            <a:ext cx="5786410" cy="3062249"/>
            <a:chOff x="673611" y="2648107"/>
            <a:chExt cx="3061223" cy="3065219"/>
          </a:xfrm>
          <a:solidFill>
            <a:schemeClr val="bg1">
              <a:lumMod val="95000"/>
            </a:schemeClr>
          </a:solidFill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AF400FEB-F7BD-46F8-86C8-0F3F53671BBD}"/>
                </a:ext>
              </a:extLst>
            </p:cNvPr>
            <p:cNvSpPr/>
            <p:nvPr/>
          </p:nvSpPr>
          <p:spPr>
            <a:xfrm>
              <a:off x="673611" y="2648107"/>
              <a:ext cx="3061223" cy="3065219"/>
            </a:xfrm>
            <a:prstGeom prst="roundRect">
              <a:avLst>
                <a:gd name="adj" fmla="val 22462"/>
              </a:avLst>
            </a:prstGeom>
            <a:grp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A0A176CC-231A-4D8C-933F-0D49A4DF9BA6}"/>
                </a:ext>
              </a:extLst>
            </p:cNvPr>
            <p:cNvSpPr/>
            <p:nvPr/>
          </p:nvSpPr>
          <p:spPr>
            <a:xfrm>
              <a:off x="714294" y="2693455"/>
              <a:ext cx="2981194" cy="2985086"/>
            </a:xfrm>
            <a:prstGeom prst="roundRect">
              <a:avLst>
                <a:gd name="adj" fmla="val 22462"/>
              </a:avLst>
            </a:prstGeom>
            <a:grp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AB4B5DE-6EC2-46DE-83A0-1B79918B26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903" y="3718647"/>
            <a:ext cx="894207" cy="1714118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12D27A98-7CC0-487C-9B64-9B8B361420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9341" y="3630993"/>
            <a:ext cx="894207" cy="17897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BE7EAC-57B2-4A92-8639-1339EAB988B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6046" y="4106969"/>
            <a:ext cx="1120486" cy="877913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350CCF17-7B6B-49BE-8764-C2D3C78407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5715" y="4086906"/>
            <a:ext cx="1120486" cy="877913"/>
          </a:xfrm>
          <a:prstGeom prst="rect">
            <a:avLst/>
          </a:prstGeom>
        </p:spPr>
      </p:pic>
      <p:sp>
        <p:nvSpPr>
          <p:cNvPr id="80" name="타원 79">
            <a:extLst>
              <a:ext uri="{FF2B5EF4-FFF2-40B4-BE49-F238E27FC236}">
                <a16:creationId xmlns:a16="http://schemas.microsoft.com/office/drawing/2014/main" id="{08F4EC09-E93A-4043-87D7-675765328DD0}"/>
              </a:ext>
            </a:extLst>
          </p:cNvPr>
          <p:cNvSpPr/>
          <p:nvPr/>
        </p:nvSpPr>
        <p:spPr>
          <a:xfrm>
            <a:off x="6506289" y="3090515"/>
            <a:ext cx="252475" cy="25247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C82D7B5-EC01-429A-B336-81C1FCC55552}"/>
              </a:ext>
            </a:extLst>
          </p:cNvPr>
          <p:cNvSpPr/>
          <p:nvPr/>
        </p:nvSpPr>
        <p:spPr>
          <a:xfrm>
            <a:off x="7770038" y="3119808"/>
            <a:ext cx="2801260" cy="239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192.168.110.18 (Oracle DB, PYTHON)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9A04209-3475-4D89-8FD2-E2A8B1A45EBC}"/>
              </a:ext>
            </a:extLst>
          </p:cNvPr>
          <p:cNvSpPr/>
          <p:nvPr/>
        </p:nvSpPr>
        <p:spPr>
          <a:xfrm>
            <a:off x="6873516" y="3138073"/>
            <a:ext cx="896522" cy="239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DB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서버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72DA7BBC-D0BA-493E-98B1-476F10644AD3}"/>
              </a:ext>
            </a:extLst>
          </p:cNvPr>
          <p:cNvSpPr/>
          <p:nvPr/>
        </p:nvSpPr>
        <p:spPr>
          <a:xfrm>
            <a:off x="6501882" y="4339655"/>
            <a:ext cx="252475" cy="252475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338C71A-56C4-4F3A-96AD-9849A78D00A2}"/>
              </a:ext>
            </a:extLst>
          </p:cNvPr>
          <p:cNvSpPr/>
          <p:nvPr/>
        </p:nvSpPr>
        <p:spPr>
          <a:xfrm>
            <a:off x="7785173" y="4360862"/>
            <a:ext cx="2801260" cy="239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192.168.123.5 (JAVA)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7C13ECD-6D86-46FF-9996-49E0E3A5718A}"/>
              </a:ext>
            </a:extLst>
          </p:cNvPr>
          <p:cNvSpPr/>
          <p:nvPr/>
        </p:nvSpPr>
        <p:spPr>
          <a:xfrm>
            <a:off x="6869109" y="4387213"/>
            <a:ext cx="982458" cy="239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개발 서버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742F723-4A0F-4E87-BD52-F1D744AA91E4}"/>
              </a:ext>
            </a:extLst>
          </p:cNvPr>
          <p:cNvSpPr/>
          <p:nvPr/>
        </p:nvSpPr>
        <p:spPr>
          <a:xfrm>
            <a:off x="6501882" y="3736834"/>
            <a:ext cx="252475" cy="25247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C7023E9-A1E6-4097-BC2F-71AE0C9AB1C8}"/>
              </a:ext>
            </a:extLst>
          </p:cNvPr>
          <p:cNvSpPr/>
          <p:nvPr/>
        </p:nvSpPr>
        <p:spPr>
          <a:xfrm>
            <a:off x="7785173" y="3749225"/>
            <a:ext cx="2801260" cy="239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192.168.56.1 (Oracle DB, JAVA)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4704E5C-C4D9-43F7-A641-4DDD1B104D23}"/>
              </a:ext>
            </a:extLst>
          </p:cNvPr>
          <p:cNvSpPr/>
          <p:nvPr/>
        </p:nvSpPr>
        <p:spPr>
          <a:xfrm>
            <a:off x="6869109" y="3784392"/>
            <a:ext cx="982458" cy="239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DB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서버</a:t>
            </a: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A8F10ED5-5ADD-4B85-A5BF-63ADFE1AAA12}"/>
              </a:ext>
            </a:extLst>
          </p:cNvPr>
          <p:cNvSpPr/>
          <p:nvPr/>
        </p:nvSpPr>
        <p:spPr>
          <a:xfrm>
            <a:off x="6501882" y="4942476"/>
            <a:ext cx="252475" cy="252475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F79BED2-1EEC-4DE7-AD42-12EBACB1061F}"/>
              </a:ext>
            </a:extLst>
          </p:cNvPr>
          <p:cNvSpPr/>
          <p:nvPr/>
        </p:nvSpPr>
        <p:spPr>
          <a:xfrm>
            <a:off x="7770038" y="4972499"/>
            <a:ext cx="2801260" cy="239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192.168.110.14 (JAVA)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FA0EC9-376A-4825-BD5B-EE21F0E58612}"/>
              </a:ext>
            </a:extLst>
          </p:cNvPr>
          <p:cNvSpPr/>
          <p:nvPr/>
        </p:nvSpPr>
        <p:spPr>
          <a:xfrm>
            <a:off x="6869109" y="4990034"/>
            <a:ext cx="982458" cy="239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개발 서버</a:t>
            </a:r>
          </a:p>
        </p:txBody>
      </p:sp>
    </p:spTree>
    <p:extLst>
      <p:ext uri="{BB962C8B-B14F-4D97-AF65-F5344CB8AC3E}">
        <p14:creationId xmlns:p14="http://schemas.microsoft.com/office/powerpoint/2010/main" val="4242844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823">
      <a:dk1>
        <a:sysClr val="windowText" lastClr="000000"/>
      </a:dk1>
      <a:lt1>
        <a:sysClr val="window" lastClr="FFFFFF"/>
      </a:lt1>
      <a:dk2>
        <a:srgbClr val="8496B0"/>
      </a:dk2>
      <a:lt2>
        <a:srgbClr val="E7E6E6"/>
      </a:lt2>
      <a:accent1>
        <a:srgbClr val="007BCF"/>
      </a:accent1>
      <a:accent2>
        <a:srgbClr val="FFB421"/>
      </a:accent2>
      <a:accent3>
        <a:srgbClr val="FF8426"/>
      </a:accent3>
      <a:accent4>
        <a:srgbClr val="00DEAF"/>
      </a:accent4>
      <a:accent5>
        <a:srgbClr val="EBD9AE"/>
      </a:accent5>
      <a:accent6>
        <a:srgbClr val="DD7A8F"/>
      </a:accent6>
      <a:hlink>
        <a:srgbClr val="3F3F3F"/>
      </a:hlink>
      <a:folHlink>
        <a:srgbClr val="3F3F3F"/>
      </a:folHlink>
    </a:clrScheme>
    <a:fontScheme name="Times New Roman">
      <a:majorFont>
        <a:latin typeface="Times New Roman"/>
        <a:ea typeface="나눔명조 ExtraBold"/>
        <a:cs typeface=""/>
      </a:majorFont>
      <a:minorFont>
        <a:latin typeface="Times New Roman"/>
        <a:ea typeface="나눔명조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</TotalTime>
  <Words>5154</Words>
  <Application>Microsoft Office PowerPoint</Application>
  <PresentationFormat>와이드스크린</PresentationFormat>
  <Paragraphs>1747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6" baseType="lpstr">
      <vt:lpstr>Amasis MT Pro Black</vt:lpstr>
      <vt:lpstr>a로케트</vt:lpstr>
      <vt:lpstr>a타이틀고딕2</vt:lpstr>
      <vt:lpstr>Urdu Typesetting</vt:lpstr>
      <vt:lpstr>나눔명조</vt:lpstr>
      <vt:lpstr>나눔명조 ExtraBold</vt:lpstr>
      <vt:lpstr>나눔스퀘어_ac</vt:lpstr>
      <vt:lpstr>나눔스퀘어라운드 Bold</vt:lpstr>
      <vt:lpstr>나눔스퀘어라운드 Light</vt:lpstr>
      <vt:lpstr>맑은 고딕</vt:lpstr>
      <vt:lpstr>Agency FB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kopo</cp:lastModifiedBy>
  <cp:revision>161</cp:revision>
  <dcterms:created xsi:type="dcterms:W3CDTF">2020-08-23T01:34:22Z</dcterms:created>
  <dcterms:modified xsi:type="dcterms:W3CDTF">2021-07-07T07:36:40Z</dcterms:modified>
</cp:coreProperties>
</file>